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sldIdLst>
    <p:sldId id="256" r:id="rId2"/>
    <p:sldId id="257" r:id="rId3"/>
    <p:sldId id="258" r:id="rId4"/>
    <p:sldId id="259" r:id="rId5"/>
    <p:sldId id="260" r:id="rId6"/>
    <p:sldId id="261" r:id="rId7"/>
    <p:sldId id="262" r:id="rId8"/>
    <p:sldId id="263" r:id="rId9"/>
    <p:sldId id="435" r:id="rId10"/>
    <p:sldId id="265" r:id="rId11"/>
    <p:sldId id="266" r:id="rId12"/>
    <p:sldId id="267" r:id="rId13"/>
    <p:sldId id="268" r:id="rId14"/>
    <p:sldId id="375" r:id="rId15"/>
    <p:sldId id="272" r:id="rId16"/>
    <p:sldId id="273" r:id="rId17"/>
    <p:sldId id="277" r:id="rId18"/>
    <p:sldId id="278" r:id="rId19"/>
    <p:sldId id="376" r:id="rId20"/>
    <p:sldId id="377" r:id="rId21"/>
    <p:sldId id="286" r:id="rId22"/>
    <p:sldId id="378" r:id="rId23"/>
    <p:sldId id="288" r:id="rId24"/>
    <p:sldId id="289" r:id="rId25"/>
    <p:sldId id="291" r:id="rId26"/>
    <p:sldId id="379" r:id="rId27"/>
    <p:sldId id="380" r:id="rId28"/>
    <p:sldId id="381" r:id="rId29"/>
    <p:sldId id="382" r:id="rId30"/>
    <p:sldId id="383" r:id="rId31"/>
    <p:sldId id="384" r:id="rId32"/>
    <p:sldId id="385" r:id="rId33"/>
    <p:sldId id="416" r:id="rId34"/>
    <p:sldId id="417" r:id="rId35"/>
    <p:sldId id="418" r:id="rId36"/>
    <p:sldId id="419" r:id="rId37"/>
    <p:sldId id="420" r:id="rId38"/>
    <p:sldId id="421" r:id="rId39"/>
    <p:sldId id="422" r:id="rId40"/>
    <p:sldId id="423" r:id="rId41"/>
    <p:sldId id="424" r:id="rId42"/>
    <p:sldId id="429" r:id="rId43"/>
    <p:sldId id="430" r:id="rId44"/>
    <p:sldId id="431" r:id="rId45"/>
    <p:sldId id="432" r:id="rId46"/>
    <p:sldId id="433" r:id="rId47"/>
    <p:sldId id="434" r:id="rId48"/>
    <p:sldId id="386" r:id="rId49"/>
    <p:sldId id="387" r:id="rId50"/>
    <p:sldId id="388" r:id="rId51"/>
    <p:sldId id="389" r:id="rId52"/>
    <p:sldId id="390" r:id="rId53"/>
    <p:sldId id="391" r:id="rId54"/>
    <p:sldId id="414" r:id="rId55"/>
    <p:sldId id="415" r:id="rId56"/>
    <p:sldId id="300" r:id="rId57"/>
    <p:sldId id="393" r:id="rId58"/>
    <p:sldId id="303" r:id="rId59"/>
    <p:sldId id="395" r:id="rId60"/>
    <p:sldId id="396" r:id="rId61"/>
    <p:sldId id="397" r:id="rId62"/>
    <p:sldId id="398" r:id="rId63"/>
    <p:sldId id="399" r:id="rId64"/>
    <p:sldId id="400" r:id="rId65"/>
    <p:sldId id="403" r:id="rId66"/>
    <p:sldId id="401" r:id="rId67"/>
    <p:sldId id="326" r:id="rId68"/>
    <p:sldId id="328" r:id="rId69"/>
    <p:sldId id="402" r:id="rId70"/>
    <p:sldId id="331" r:id="rId71"/>
    <p:sldId id="332" r:id="rId72"/>
    <p:sldId id="404" r:id="rId73"/>
    <p:sldId id="339" r:id="rId74"/>
    <p:sldId id="337" r:id="rId75"/>
    <p:sldId id="346" r:id="rId76"/>
    <p:sldId id="347" r:id="rId77"/>
    <p:sldId id="348" r:id="rId78"/>
    <p:sldId id="405" r:id="rId79"/>
    <p:sldId id="406" r:id="rId80"/>
    <p:sldId id="407" r:id="rId81"/>
    <p:sldId id="408" r:id="rId82"/>
    <p:sldId id="409" r:id="rId83"/>
    <p:sldId id="410" r:id="rId84"/>
    <p:sldId id="411" r:id="rId85"/>
    <p:sldId id="412" r:id="rId86"/>
    <p:sldId id="360" r:id="rId87"/>
    <p:sldId id="363" r:id="rId88"/>
    <p:sldId id="369" r:id="rId89"/>
    <p:sldId id="413"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6E41-6126-4C81-B4C3-59DEB546ED3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7F8E0DA-C068-4107-A158-3EC4557D2005}">
      <dgm:prSet/>
      <dgm:spPr/>
      <dgm:t>
        <a:bodyPr/>
        <a:lstStyle/>
        <a:p>
          <a:r>
            <a:rPr lang="en-US"/>
            <a:t>GOOD QUALITY COMES FROM </a:t>
          </a:r>
        </a:p>
      </dgm:t>
    </dgm:pt>
    <dgm:pt modelId="{E07FEC7D-CFA7-4ADF-8FED-AA38E1DE8A83}" type="parTrans" cxnId="{5B015DDB-59AE-400F-8DC5-59B0FE9295C7}">
      <dgm:prSet/>
      <dgm:spPr/>
      <dgm:t>
        <a:bodyPr/>
        <a:lstStyle/>
        <a:p>
          <a:endParaRPr lang="en-US"/>
        </a:p>
      </dgm:t>
    </dgm:pt>
    <dgm:pt modelId="{B3CD4824-8FC5-43C4-946D-1464960B3EFD}" type="sibTrans" cxnId="{5B015DDB-59AE-400F-8DC5-59B0FE9295C7}">
      <dgm:prSet/>
      <dgm:spPr/>
      <dgm:t>
        <a:bodyPr/>
        <a:lstStyle/>
        <a:p>
          <a:endParaRPr lang="en-US"/>
        </a:p>
      </dgm:t>
    </dgm:pt>
    <dgm:pt modelId="{AED7640D-804B-47CF-AEE6-984463EC4FAC}">
      <dgm:prSet/>
      <dgm:spPr/>
      <dgm:t>
        <a:bodyPr/>
        <a:lstStyle/>
        <a:p>
          <a:r>
            <a:rPr lang="en-US"/>
            <a:t>GOOD TRAINING</a:t>
          </a:r>
        </a:p>
      </dgm:t>
    </dgm:pt>
    <dgm:pt modelId="{8A731987-4B34-41F7-8D75-81869341FC67}" type="parTrans" cxnId="{A9DE82CE-97D0-4D55-B6D3-821972DE3299}">
      <dgm:prSet/>
      <dgm:spPr/>
      <dgm:t>
        <a:bodyPr/>
        <a:lstStyle/>
        <a:p>
          <a:endParaRPr lang="en-US"/>
        </a:p>
      </dgm:t>
    </dgm:pt>
    <dgm:pt modelId="{96DB7B84-DF2A-4775-B862-473FA7FA2DC4}" type="sibTrans" cxnId="{A9DE82CE-97D0-4D55-B6D3-821972DE3299}">
      <dgm:prSet/>
      <dgm:spPr/>
      <dgm:t>
        <a:bodyPr/>
        <a:lstStyle/>
        <a:p>
          <a:endParaRPr lang="en-US"/>
        </a:p>
      </dgm:t>
    </dgm:pt>
    <dgm:pt modelId="{96089AC7-67E1-411C-A8E8-D08C3D545C06}">
      <dgm:prSet/>
      <dgm:spPr/>
      <dgm:t>
        <a:bodyPr/>
        <a:lstStyle/>
        <a:p>
          <a:r>
            <a:rPr lang="en-US"/>
            <a:t>GOOD INTERVIEWING</a:t>
          </a:r>
        </a:p>
      </dgm:t>
    </dgm:pt>
    <dgm:pt modelId="{EBB809EE-9B2B-452B-9DCC-2348370AE5C5}" type="parTrans" cxnId="{4B6F0830-E2C3-4A6E-B11C-2BE1A68199C7}">
      <dgm:prSet/>
      <dgm:spPr/>
      <dgm:t>
        <a:bodyPr/>
        <a:lstStyle/>
        <a:p>
          <a:endParaRPr lang="en-US"/>
        </a:p>
      </dgm:t>
    </dgm:pt>
    <dgm:pt modelId="{48E3B3EC-DBB0-4BDB-BAFF-64D40CF4F06C}" type="sibTrans" cxnId="{4B6F0830-E2C3-4A6E-B11C-2BE1A68199C7}">
      <dgm:prSet/>
      <dgm:spPr/>
      <dgm:t>
        <a:bodyPr/>
        <a:lstStyle/>
        <a:p>
          <a:endParaRPr lang="en-US"/>
        </a:p>
      </dgm:t>
    </dgm:pt>
    <dgm:pt modelId="{399233CC-48B6-4634-A3A8-5E31240F7BDF}">
      <dgm:prSet/>
      <dgm:spPr/>
      <dgm:t>
        <a:bodyPr/>
        <a:lstStyle/>
        <a:p>
          <a:r>
            <a:rPr lang="en-US"/>
            <a:t>GOOD MONITORING FROM FIELDWORK</a:t>
          </a:r>
        </a:p>
      </dgm:t>
    </dgm:pt>
    <dgm:pt modelId="{50B9EE15-15AA-474E-809F-FED107347DEB}" type="parTrans" cxnId="{081BCD7A-0282-4C91-AF65-53AF5D7770B7}">
      <dgm:prSet/>
      <dgm:spPr/>
      <dgm:t>
        <a:bodyPr/>
        <a:lstStyle/>
        <a:p>
          <a:endParaRPr lang="en-US"/>
        </a:p>
      </dgm:t>
    </dgm:pt>
    <dgm:pt modelId="{0DC0A93C-C22D-4AEE-B247-8460F2B73EE4}" type="sibTrans" cxnId="{081BCD7A-0282-4C91-AF65-53AF5D7770B7}">
      <dgm:prSet/>
      <dgm:spPr/>
      <dgm:t>
        <a:bodyPr/>
        <a:lstStyle/>
        <a:p>
          <a:endParaRPr lang="en-US"/>
        </a:p>
      </dgm:t>
    </dgm:pt>
    <dgm:pt modelId="{A414A061-D9A9-4DF9-95DB-22E5E0257D2B}">
      <dgm:prSet/>
      <dgm:spPr/>
      <dgm:t>
        <a:bodyPr/>
        <a:lstStyle/>
        <a:p>
          <a:r>
            <a:rPr lang="en-US"/>
            <a:t>GOOD DATA VALIDATION</a:t>
          </a:r>
        </a:p>
      </dgm:t>
    </dgm:pt>
    <dgm:pt modelId="{1EB16C29-0FBD-40C1-911E-964F69EA2009}" type="parTrans" cxnId="{3479E78A-6ECF-4D52-810D-CD51DE5BDFEF}">
      <dgm:prSet/>
      <dgm:spPr/>
      <dgm:t>
        <a:bodyPr/>
        <a:lstStyle/>
        <a:p>
          <a:endParaRPr lang="en-US"/>
        </a:p>
      </dgm:t>
    </dgm:pt>
    <dgm:pt modelId="{3D061C1C-CDF8-49DF-B551-9038E4756E4A}" type="sibTrans" cxnId="{3479E78A-6ECF-4D52-810D-CD51DE5BDFEF}">
      <dgm:prSet/>
      <dgm:spPr/>
      <dgm:t>
        <a:bodyPr/>
        <a:lstStyle/>
        <a:p>
          <a:endParaRPr lang="en-US"/>
        </a:p>
      </dgm:t>
    </dgm:pt>
    <dgm:pt modelId="{5FEA4F73-517D-4680-9D88-50355312DB37}">
      <dgm:prSet/>
      <dgm:spPr/>
      <dgm:t>
        <a:bodyPr/>
        <a:lstStyle/>
        <a:p>
          <a:r>
            <a:rPr lang="en-US"/>
            <a:t>FROM SUPERVISORS AND HEADQUATERS</a:t>
          </a:r>
        </a:p>
      </dgm:t>
    </dgm:pt>
    <dgm:pt modelId="{75EC596C-B339-485C-AC45-DA4EC88D56D6}" type="parTrans" cxnId="{503497ED-D2C9-42AA-9779-E6B7B71DF5C6}">
      <dgm:prSet/>
      <dgm:spPr/>
      <dgm:t>
        <a:bodyPr/>
        <a:lstStyle/>
        <a:p>
          <a:endParaRPr lang="en-US"/>
        </a:p>
      </dgm:t>
    </dgm:pt>
    <dgm:pt modelId="{258287EB-4A4F-4173-B63D-987F36DB0271}" type="sibTrans" cxnId="{503497ED-D2C9-42AA-9779-E6B7B71DF5C6}">
      <dgm:prSet/>
      <dgm:spPr/>
      <dgm:t>
        <a:bodyPr/>
        <a:lstStyle/>
        <a:p>
          <a:endParaRPr lang="en-US"/>
        </a:p>
      </dgm:t>
    </dgm:pt>
    <dgm:pt modelId="{D8EDE486-3CC6-4A51-B7EC-8DB993E176AD}">
      <dgm:prSet/>
      <dgm:spPr/>
      <dgm:t>
        <a:bodyPr/>
        <a:lstStyle/>
        <a:p>
          <a:r>
            <a:rPr lang="en-US" dirty="0"/>
            <a:t>GOOD MORAL TEAMWORK</a:t>
          </a:r>
        </a:p>
      </dgm:t>
    </dgm:pt>
    <dgm:pt modelId="{3F9FDF56-34F3-45E4-AA5D-92BCDBAF7E05}" type="parTrans" cxnId="{6FF6CA2F-41B6-4D31-864C-8DAC5E36335A}">
      <dgm:prSet/>
      <dgm:spPr/>
      <dgm:t>
        <a:bodyPr/>
        <a:lstStyle/>
        <a:p>
          <a:endParaRPr lang="en-US"/>
        </a:p>
      </dgm:t>
    </dgm:pt>
    <dgm:pt modelId="{EA213E75-C26E-4945-92A7-134B9D916C8F}" type="sibTrans" cxnId="{6FF6CA2F-41B6-4D31-864C-8DAC5E36335A}">
      <dgm:prSet/>
      <dgm:spPr/>
      <dgm:t>
        <a:bodyPr/>
        <a:lstStyle/>
        <a:p>
          <a:endParaRPr lang="en-US"/>
        </a:p>
      </dgm:t>
    </dgm:pt>
    <dgm:pt modelId="{659669FF-A7CD-48A7-B010-328AC61FA2FF}" type="pres">
      <dgm:prSet presAssocID="{24726E41-6126-4C81-B4C3-59DEB546ED3B}" presName="vert0" presStyleCnt="0">
        <dgm:presLayoutVars>
          <dgm:dir/>
          <dgm:animOne val="branch"/>
          <dgm:animLvl val="lvl"/>
        </dgm:presLayoutVars>
      </dgm:prSet>
      <dgm:spPr/>
    </dgm:pt>
    <dgm:pt modelId="{FE61EFEC-BEBB-4C2D-81BC-B40A422C868E}" type="pres">
      <dgm:prSet presAssocID="{07F8E0DA-C068-4107-A158-3EC4557D2005}" presName="thickLine" presStyleLbl="alignNode1" presStyleIdx="0" presStyleCnt="7"/>
      <dgm:spPr/>
    </dgm:pt>
    <dgm:pt modelId="{F0A93FD6-6A36-423E-AEC1-DBB5B4732F96}" type="pres">
      <dgm:prSet presAssocID="{07F8E0DA-C068-4107-A158-3EC4557D2005}" presName="horz1" presStyleCnt="0"/>
      <dgm:spPr/>
    </dgm:pt>
    <dgm:pt modelId="{B4DE2A2E-6B95-4BE8-8F8F-90618BC99F01}" type="pres">
      <dgm:prSet presAssocID="{07F8E0DA-C068-4107-A158-3EC4557D2005}" presName="tx1" presStyleLbl="revTx" presStyleIdx="0" presStyleCnt="7"/>
      <dgm:spPr/>
    </dgm:pt>
    <dgm:pt modelId="{30DD3F52-5F5C-45E9-8021-AA0260F28D28}" type="pres">
      <dgm:prSet presAssocID="{07F8E0DA-C068-4107-A158-3EC4557D2005}" presName="vert1" presStyleCnt="0"/>
      <dgm:spPr/>
    </dgm:pt>
    <dgm:pt modelId="{1EE862CA-2EDB-4C41-9A5D-3665B5954E4D}" type="pres">
      <dgm:prSet presAssocID="{AED7640D-804B-47CF-AEE6-984463EC4FAC}" presName="thickLine" presStyleLbl="alignNode1" presStyleIdx="1" presStyleCnt="7"/>
      <dgm:spPr/>
    </dgm:pt>
    <dgm:pt modelId="{7C3D2AC3-D030-4022-9DFF-04F617BF35C1}" type="pres">
      <dgm:prSet presAssocID="{AED7640D-804B-47CF-AEE6-984463EC4FAC}" presName="horz1" presStyleCnt="0"/>
      <dgm:spPr/>
    </dgm:pt>
    <dgm:pt modelId="{6F93F04A-DEC8-4000-A16F-BD48B7A1100C}" type="pres">
      <dgm:prSet presAssocID="{AED7640D-804B-47CF-AEE6-984463EC4FAC}" presName="tx1" presStyleLbl="revTx" presStyleIdx="1" presStyleCnt="7"/>
      <dgm:spPr/>
    </dgm:pt>
    <dgm:pt modelId="{286807F2-D1BB-4B21-B687-22BA6ED199ED}" type="pres">
      <dgm:prSet presAssocID="{AED7640D-804B-47CF-AEE6-984463EC4FAC}" presName="vert1" presStyleCnt="0"/>
      <dgm:spPr/>
    </dgm:pt>
    <dgm:pt modelId="{13246565-61F3-453F-BE76-32F53F105DFB}" type="pres">
      <dgm:prSet presAssocID="{96089AC7-67E1-411C-A8E8-D08C3D545C06}" presName="thickLine" presStyleLbl="alignNode1" presStyleIdx="2" presStyleCnt="7"/>
      <dgm:spPr/>
    </dgm:pt>
    <dgm:pt modelId="{1C42BA4A-9D04-49AC-9AB3-84C290667243}" type="pres">
      <dgm:prSet presAssocID="{96089AC7-67E1-411C-A8E8-D08C3D545C06}" presName="horz1" presStyleCnt="0"/>
      <dgm:spPr/>
    </dgm:pt>
    <dgm:pt modelId="{6981233D-13A5-45F2-A25A-484E302D1114}" type="pres">
      <dgm:prSet presAssocID="{96089AC7-67E1-411C-A8E8-D08C3D545C06}" presName="tx1" presStyleLbl="revTx" presStyleIdx="2" presStyleCnt="7"/>
      <dgm:spPr/>
    </dgm:pt>
    <dgm:pt modelId="{BECE02B4-0FBF-493E-812C-5BDFB2BC4255}" type="pres">
      <dgm:prSet presAssocID="{96089AC7-67E1-411C-A8E8-D08C3D545C06}" presName="vert1" presStyleCnt="0"/>
      <dgm:spPr/>
    </dgm:pt>
    <dgm:pt modelId="{C7221B9C-7783-430A-BA9A-FFAA3FBFBBD7}" type="pres">
      <dgm:prSet presAssocID="{399233CC-48B6-4634-A3A8-5E31240F7BDF}" presName="thickLine" presStyleLbl="alignNode1" presStyleIdx="3" presStyleCnt="7"/>
      <dgm:spPr/>
    </dgm:pt>
    <dgm:pt modelId="{F4A993C5-62EE-47A3-BC83-5B77BCAF676E}" type="pres">
      <dgm:prSet presAssocID="{399233CC-48B6-4634-A3A8-5E31240F7BDF}" presName="horz1" presStyleCnt="0"/>
      <dgm:spPr/>
    </dgm:pt>
    <dgm:pt modelId="{4C496E80-688C-40D4-B678-264AF48D74AA}" type="pres">
      <dgm:prSet presAssocID="{399233CC-48B6-4634-A3A8-5E31240F7BDF}" presName="tx1" presStyleLbl="revTx" presStyleIdx="3" presStyleCnt="7"/>
      <dgm:spPr/>
    </dgm:pt>
    <dgm:pt modelId="{6F315051-6A42-4E54-9191-E921A4BF5FAF}" type="pres">
      <dgm:prSet presAssocID="{399233CC-48B6-4634-A3A8-5E31240F7BDF}" presName="vert1" presStyleCnt="0"/>
      <dgm:spPr/>
    </dgm:pt>
    <dgm:pt modelId="{8694AB7B-6EE0-47CD-92E2-E2C6F055C74F}" type="pres">
      <dgm:prSet presAssocID="{A414A061-D9A9-4DF9-95DB-22E5E0257D2B}" presName="thickLine" presStyleLbl="alignNode1" presStyleIdx="4" presStyleCnt="7"/>
      <dgm:spPr/>
    </dgm:pt>
    <dgm:pt modelId="{1C096EF9-78B4-42F9-86D7-3AA5E616F025}" type="pres">
      <dgm:prSet presAssocID="{A414A061-D9A9-4DF9-95DB-22E5E0257D2B}" presName="horz1" presStyleCnt="0"/>
      <dgm:spPr/>
    </dgm:pt>
    <dgm:pt modelId="{C1D4BF04-FC0D-4003-90ED-3040314E229E}" type="pres">
      <dgm:prSet presAssocID="{A414A061-D9A9-4DF9-95DB-22E5E0257D2B}" presName="tx1" presStyleLbl="revTx" presStyleIdx="4" presStyleCnt="7"/>
      <dgm:spPr/>
    </dgm:pt>
    <dgm:pt modelId="{871057B5-3724-4DBE-A19B-4FD61A4BF2F7}" type="pres">
      <dgm:prSet presAssocID="{A414A061-D9A9-4DF9-95DB-22E5E0257D2B}" presName="vert1" presStyleCnt="0"/>
      <dgm:spPr/>
    </dgm:pt>
    <dgm:pt modelId="{D8C27838-3E75-4D24-879D-F913185C7391}" type="pres">
      <dgm:prSet presAssocID="{5FEA4F73-517D-4680-9D88-50355312DB37}" presName="thickLine" presStyleLbl="alignNode1" presStyleIdx="5" presStyleCnt="7"/>
      <dgm:spPr/>
    </dgm:pt>
    <dgm:pt modelId="{ABC42AEA-1299-43BE-A109-FD6B2970DEA1}" type="pres">
      <dgm:prSet presAssocID="{5FEA4F73-517D-4680-9D88-50355312DB37}" presName="horz1" presStyleCnt="0"/>
      <dgm:spPr/>
    </dgm:pt>
    <dgm:pt modelId="{5EB8051B-46AA-406C-A357-B9356AD27AAD}" type="pres">
      <dgm:prSet presAssocID="{5FEA4F73-517D-4680-9D88-50355312DB37}" presName="tx1" presStyleLbl="revTx" presStyleIdx="5" presStyleCnt="7"/>
      <dgm:spPr/>
    </dgm:pt>
    <dgm:pt modelId="{3F6AD891-F3D1-438D-890F-991D78FEB6E3}" type="pres">
      <dgm:prSet presAssocID="{5FEA4F73-517D-4680-9D88-50355312DB37}" presName="vert1" presStyleCnt="0"/>
      <dgm:spPr/>
    </dgm:pt>
    <dgm:pt modelId="{0642E72D-4E0A-4A10-8C1B-3B99B8C2023D}" type="pres">
      <dgm:prSet presAssocID="{D8EDE486-3CC6-4A51-B7EC-8DB993E176AD}" presName="thickLine" presStyleLbl="alignNode1" presStyleIdx="6" presStyleCnt="7"/>
      <dgm:spPr/>
    </dgm:pt>
    <dgm:pt modelId="{E3445DEE-B5D4-49D6-93EA-79737A8FDD71}" type="pres">
      <dgm:prSet presAssocID="{D8EDE486-3CC6-4A51-B7EC-8DB993E176AD}" presName="horz1" presStyleCnt="0"/>
      <dgm:spPr/>
    </dgm:pt>
    <dgm:pt modelId="{7B80204F-2DF5-4AD3-A741-71C1C31D5166}" type="pres">
      <dgm:prSet presAssocID="{D8EDE486-3CC6-4A51-B7EC-8DB993E176AD}" presName="tx1" presStyleLbl="revTx" presStyleIdx="6" presStyleCnt="7"/>
      <dgm:spPr/>
    </dgm:pt>
    <dgm:pt modelId="{DA018315-3B49-460F-80F8-4C7E03188728}" type="pres">
      <dgm:prSet presAssocID="{D8EDE486-3CC6-4A51-B7EC-8DB993E176AD}" presName="vert1" presStyleCnt="0"/>
      <dgm:spPr/>
    </dgm:pt>
  </dgm:ptLst>
  <dgm:cxnLst>
    <dgm:cxn modelId="{D9F75F14-55BA-46A3-A69A-B2D5474BB553}" type="presOf" srcId="{24726E41-6126-4C81-B4C3-59DEB546ED3B}" destId="{659669FF-A7CD-48A7-B010-328AC61FA2FF}" srcOrd="0" destOrd="0" presId="urn:microsoft.com/office/officeart/2008/layout/LinedList"/>
    <dgm:cxn modelId="{8998BB2E-48DA-4940-9E3D-59BE557D26E2}" type="presOf" srcId="{399233CC-48B6-4634-A3A8-5E31240F7BDF}" destId="{4C496E80-688C-40D4-B678-264AF48D74AA}" srcOrd="0" destOrd="0" presId="urn:microsoft.com/office/officeart/2008/layout/LinedList"/>
    <dgm:cxn modelId="{6FF6CA2F-41B6-4D31-864C-8DAC5E36335A}" srcId="{24726E41-6126-4C81-B4C3-59DEB546ED3B}" destId="{D8EDE486-3CC6-4A51-B7EC-8DB993E176AD}" srcOrd="6" destOrd="0" parTransId="{3F9FDF56-34F3-45E4-AA5D-92BCDBAF7E05}" sibTransId="{EA213E75-C26E-4945-92A7-134B9D916C8F}"/>
    <dgm:cxn modelId="{4B6F0830-E2C3-4A6E-B11C-2BE1A68199C7}" srcId="{24726E41-6126-4C81-B4C3-59DEB546ED3B}" destId="{96089AC7-67E1-411C-A8E8-D08C3D545C06}" srcOrd="2" destOrd="0" parTransId="{EBB809EE-9B2B-452B-9DCC-2348370AE5C5}" sibTransId="{48E3B3EC-DBB0-4BDB-BAFF-64D40CF4F06C}"/>
    <dgm:cxn modelId="{6AEE4D6E-00FC-4028-B427-D4D7E26201CF}" type="presOf" srcId="{A414A061-D9A9-4DF9-95DB-22E5E0257D2B}" destId="{C1D4BF04-FC0D-4003-90ED-3040314E229E}" srcOrd="0" destOrd="0" presId="urn:microsoft.com/office/officeart/2008/layout/LinedList"/>
    <dgm:cxn modelId="{081BCD7A-0282-4C91-AF65-53AF5D7770B7}" srcId="{24726E41-6126-4C81-B4C3-59DEB546ED3B}" destId="{399233CC-48B6-4634-A3A8-5E31240F7BDF}" srcOrd="3" destOrd="0" parTransId="{50B9EE15-15AA-474E-809F-FED107347DEB}" sibTransId="{0DC0A93C-C22D-4AEE-B247-8460F2B73EE4}"/>
    <dgm:cxn modelId="{1081CF7D-7076-4EDC-A3F7-2FE45B664B18}" type="presOf" srcId="{5FEA4F73-517D-4680-9D88-50355312DB37}" destId="{5EB8051B-46AA-406C-A357-B9356AD27AAD}" srcOrd="0" destOrd="0" presId="urn:microsoft.com/office/officeart/2008/layout/LinedList"/>
    <dgm:cxn modelId="{67C54F82-C701-439B-A489-7FCEBB08C822}" type="presOf" srcId="{96089AC7-67E1-411C-A8E8-D08C3D545C06}" destId="{6981233D-13A5-45F2-A25A-484E302D1114}" srcOrd="0" destOrd="0" presId="urn:microsoft.com/office/officeart/2008/layout/LinedList"/>
    <dgm:cxn modelId="{3479E78A-6ECF-4D52-810D-CD51DE5BDFEF}" srcId="{24726E41-6126-4C81-B4C3-59DEB546ED3B}" destId="{A414A061-D9A9-4DF9-95DB-22E5E0257D2B}" srcOrd="4" destOrd="0" parTransId="{1EB16C29-0FBD-40C1-911E-964F69EA2009}" sibTransId="{3D061C1C-CDF8-49DF-B551-9038E4756E4A}"/>
    <dgm:cxn modelId="{C0FC06B1-5E0C-4D9E-A9B3-523ADC2518CC}" type="presOf" srcId="{07F8E0DA-C068-4107-A158-3EC4557D2005}" destId="{B4DE2A2E-6B95-4BE8-8F8F-90618BC99F01}" srcOrd="0" destOrd="0" presId="urn:microsoft.com/office/officeart/2008/layout/LinedList"/>
    <dgm:cxn modelId="{44A299BF-B8ED-4F04-BD87-F2A12F152938}" type="presOf" srcId="{D8EDE486-3CC6-4A51-B7EC-8DB993E176AD}" destId="{7B80204F-2DF5-4AD3-A741-71C1C31D5166}" srcOrd="0" destOrd="0" presId="urn:microsoft.com/office/officeart/2008/layout/LinedList"/>
    <dgm:cxn modelId="{A9DE82CE-97D0-4D55-B6D3-821972DE3299}" srcId="{24726E41-6126-4C81-B4C3-59DEB546ED3B}" destId="{AED7640D-804B-47CF-AEE6-984463EC4FAC}" srcOrd="1" destOrd="0" parTransId="{8A731987-4B34-41F7-8D75-81869341FC67}" sibTransId="{96DB7B84-DF2A-4775-B862-473FA7FA2DC4}"/>
    <dgm:cxn modelId="{F4D958D5-72C6-4D62-92A0-4DFF376DBB1B}" type="presOf" srcId="{AED7640D-804B-47CF-AEE6-984463EC4FAC}" destId="{6F93F04A-DEC8-4000-A16F-BD48B7A1100C}" srcOrd="0" destOrd="0" presId="urn:microsoft.com/office/officeart/2008/layout/LinedList"/>
    <dgm:cxn modelId="{5B015DDB-59AE-400F-8DC5-59B0FE9295C7}" srcId="{24726E41-6126-4C81-B4C3-59DEB546ED3B}" destId="{07F8E0DA-C068-4107-A158-3EC4557D2005}" srcOrd="0" destOrd="0" parTransId="{E07FEC7D-CFA7-4ADF-8FED-AA38E1DE8A83}" sibTransId="{B3CD4824-8FC5-43C4-946D-1464960B3EFD}"/>
    <dgm:cxn modelId="{503497ED-D2C9-42AA-9779-E6B7B71DF5C6}" srcId="{24726E41-6126-4C81-B4C3-59DEB546ED3B}" destId="{5FEA4F73-517D-4680-9D88-50355312DB37}" srcOrd="5" destOrd="0" parTransId="{75EC596C-B339-485C-AC45-DA4EC88D56D6}" sibTransId="{258287EB-4A4F-4173-B63D-987F36DB0271}"/>
    <dgm:cxn modelId="{553AC986-8B0C-4864-9CAA-72E51BE4DA2C}" type="presParOf" srcId="{659669FF-A7CD-48A7-B010-328AC61FA2FF}" destId="{FE61EFEC-BEBB-4C2D-81BC-B40A422C868E}" srcOrd="0" destOrd="0" presId="urn:microsoft.com/office/officeart/2008/layout/LinedList"/>
    <dgm:cxn modelId="{ABA89CD1-2A7A-4AA3-A94C-0C1BB0693AD0}" type="presParOf" srcId="{659669FF-A7CD-48A7-B010-328AC61FA2FF}" destId="{F0A93FD6-6A36-423E-AEC1-DBB5B4732F96}" srcOrd="1" destOrd="0" presId="urn:microsoft.com/office/officeart/2008/layout/LinedList"/>
    <dgm:cxn modelId="{03784B79-F3D7-4BD8-AF34-5AD33EF249D0}" type="presParOf" srcId="{F0A93FD6-6A36-423E-AEC1-DBB5B4732F96}" destId="{B4DE2A2E-6B95-4BE8-8F8F-90618BC99F01}" srcOrd="0" destOrd="0" presId="urn:microsoft.com/office/officeart/2008/layout/LinedList"/>
    <dgm:cxn modelId="{C6AEA2EF-9E0C-4756-B14D-11AC5581D696}" type="presParOf" srcId="{F0A93FD6-6A36-423E-AEC1-DBB5B4732F96}" destId="{30DD3F52-5F5C-45E9-8021-AA0260F28D28}" srcOrd="1" destOrd="0" presId="urn:microsoft.com/office/officeart/2008/layout/LinedList"/>
    <dgm:cxn modelId="{836F50B9-C0C7-48E4-8FAD-D5784C5D60FF}" type="presParOf" srcId="{659669FF-A7CD-48A7-B010-328AC61FA2FF}" destId="{1EE862CA-2EDB-4C41-9A5D-3665B5954E4D}" srcOrd="2" destOrd="0" presId="urn:microsoft.com/office/officeart/2008/layout/LinedList"/>
    <dgm:cxn modelId="{10D9BA65-79B8-41EF-974F-365F3DD5B173}" type="presParOf" srcId="{659669FF-A7CD-48A7-B010-328AC61FA2FF}" destId="{7C3D2AC3-D030-4022-9DFF-04F617BF35C1}" srcOrd="3" destOrd="0" presId="urn:microsoft.com/office/officeart/2008/layout/LinedList"/>
    <dgm:cxn modelId="{2446B84C-4066-4F62-B7FB-62CC43C3A1BF}" type="presParOf" srcId="{7C3D2AC3-D030-4022-9DFF-04F617BF35C1}" destId="{6F93F04A-DEC8-4000-A16F-BD48B7A1100C}" srcOrd="0" destOrd="0" presId="urn:microsoft.com/office/officeart/2008/layout/LinedList"/>
    <dgm:cxn modelId="{557CEDE7-6EC1-4EAE-B184-3A3BFB5F95D2}" type="presParOf" srcId="{7C3D2AC3-D030-4022-9DFF-04F617BF35C1}" destId="{286807F2-D1BB-4B21-B687-22BA6ED199ED}" srcOrd="1" destOrd="0" presId="urn:microsoft.com/office/officeart/2008/layout/LinedList"/>
    <dgm:cxn modelId="{76BC7E7C-8A13-4EE8-A28D-5D744C7CB607}" type="presParOf" srcId="{659669FF-A7CD-48A7-B010-328AC61FA2FF}" destId="{13246565-61F3-453F-BE76-32F53F105DFB}" srcOrd="4" destOrd="0" presId="urn:microsoft.com/office/officeart/2008/layout/LinedList"/>
    <dgm:cxn modelId="{79346BF2-632F-416A-8A07-75E0404BC7D5}" type="presParOf" srcId="{659669FF-A7CD-48A7-B010-328AC61FA2FF}" destId="{1C42BA4A-9D04-49AC-9AB3-84C290667243}" srcOrd="5" destOrd="0" presId="urn:microsoft.com/office/officeart/2008/layout/LinedList"/>
    <dgm:cxn modelId="{C2E64759-2DD9-4134-AEDE-681CC915DD26}" type="presParOf" srcId="{1C42BA4A-9D04-49AC-9AB3-84C290667243}" destId="{6981233D-13A5-45F2-A25A-484E302D1114}" srcOrd="0" destOrd="0" presId="urn:microsoft.com/office/officeart/2008/layout/LinedList"/>
    <dgm:cxn modelId="{6C76ACF6-46DC-4171-891D-56DB8C07D52F}" type="presParOf" srcId="{1C42BA4A-9D04-49AC-9AB3-84C290667243}" destId="{BECE02B4-0FBF-493E-812C-5BDFB2BC4255}" srcOrd="1" destOrd="0" presId="urn:microsoft.com/office/officeart/2008/layout/LinedList"/>
    <dgm:cxn modelId="{17EB6E4D-1799-4268-A16D-B6A3F4E07EBC}" type="presParOf" srcId="{659669FF-A7CD-48A7-B010-328AC61FA2FF}" destId="{C7221B9C-7783-430A-BA9A-FFAA3FBFBBD7}" srcOrd="6" destOrd="0" presId="urn:microsoft.com/office/officeart/2008/layout/LinedList"/>
    <dgm:cxn modelId="{EB3175AA-9CAB-4F1D-9551-6836E4D0594E}" type="presParOf" srcId="{659669FF-A7CD-48A7-B010-328AC61FA2FF}" destId="{F4A993C5-62EE-47A3-BC83-5B77BCAF676E}" srcOrd="7" destOrd="0" presId="urn:microsoft.com/office/officeart/2008/layout/LinedList"/>
    <dgm:cxn modelId="{C2AA0AF9-83BA-4ABE-B064-334574FCD4D2}" type="presParOf" srcId="{F4A993C5-62EE-47A3-BC83-5B77BCAF676E}" destId="{4C496E80-688C-40D4-B678-264AF48D74AA}" srcOrd="0" destOrd="0" presId="urn:microsoft.com/office/officeart/2008/layout/LinedList"/>
    <dgm:cxn modelId="{C201C666-149B-490F-B2AA-FADA15F59474}" type="presParOf" srcId="{F4A993C5-62EE-47A3-BC83-5B77BCAF676E}" destId="{6F315051-6A42-4E54-9191-E921A4BF5FAF}" srcOrd="1" destOrd="0" presId="urn:microsoft.com/office/officeart/2008/layout/LinedList"/>
    <dgm:cxn modelId="{EC493EBA-E8EC-4891-B47D-5F3FFE4719C1}" type="presParOf" srcId="{659669FF-A7CD-48A7-B010-328AC61FA2FF}" destId="{8694AB7B-6EE0-47CD-92E2-E2C6F055C74F}" srcOrd="8" destOrd="0" presId="urn:microsoft.com/office/officeart/2008/layout/LinedList"/>
    <dgm:cxn modelId="{6DEA3794-D7DD-47BB-923F-C8EDA0B75BAD}" type="presParOf" srcId="{659669FF-A7CD-48A7-B010-328AC61FA2FF}" destId="{1C096EF9-78B4-42F9-86D7-3AA5E616F025}" srcOrd="9" destOrd="0" presId="urn:microsoft.com/office/officeart/2008/layout/LinedList"/>
    <dgm:cxn modelId="{025CB26F-7E69-4BA5-82F1-EF9CA1F0DC70}" type="presParOf" srcId="{1C096EF9-78B4-42F9-86D7-3AA5E616F025}" destId="{C1D4BF04-FC0D-4003-90ED-3040314E229E}" srcOrd="0" destOrd="0" presId="urn:microsoft.com/office/officeart/2008/layout/LinedList"/>
    <dgm:cxn modelId="{2E21EAB9-B75A-475F-BDFD-E163F89BC11F}" type="presParOf" srcId="{1C096EF9-78B4-42F9-86D7-3AA5E616F025}" destId="{871057B5-3724-4DBE-A19B-4FD61A4BF2F7}" srcOrd="1" destOrd="0" presId="urn:microsoft.com/office/officeart/2008/layout/LinedList"/>
    <dgm:cxn modelId="{CD9900FC-A0AB-4401-AC0D-4E81E69D42C7}" type="presParOf" srcId="{659669FF-A7CD-48A7-B010-328AC61FA2FF}" destId="{D8C27838-3E75-4D24-879D-F913185C7391}" srcOrd="10" destOrd="0" presId="urn:microsoft.com/office/officeart/2008/layout/LinedList"/>
    <dgm:cxn modelId="{3E2039D2-BE31-40C6-8415-228BED01F6F2}" type="presParOf" srcId="{659669FF-A7CD-48A7-B010-328AC61FA2FF}" destId="{ABC42AEA-1299-43BE-A109-FD6B2970DEA1}" srcOrd="11" destOrd="0" presId="urn:microsoft.com/office/officeart/2008/layout/LinedList"/>
    <dgm:cxn modelId="{389DDFB9-5D9B-4E25-AC87-3BD700029FD5}" type="presParOf" srcId="{ABC42AEA-1299-43BE-A109-FD6B2970DEA1}" destId="{5EB8051B-46AA-406C-A357-B9356AD27AAD}" srcOrd="0" destOrd="0" presId="urn:microsoft.com/office/officeart/2008/layout/LinedList"/>
    <dgm:cxn modelId="{B40596CF-4A8B-4A1B-922A-98C748CC6710}" type="presParOf" srcId="{ABC42AEA-1299-43BE-A109-FD6B2970DEA1}" destId="{3F6AD891-F3D1-438D-890F-991D78FEB6E3}" srcOrd="1" destOrd="0" presId="urn:microsoft.com/office/officeart/2008/layout/LinedList"/>
    <dgm:cxn modelId="{6F1A139E-88DD-4DB2-8863-9888B17C139B}" type="presParOf" srcId="{659669FF-A7CD-48A7-B010-328AC61FA2FF}" destId="{0642E72D-4E0A-4A10-8C1B-3B99B8C2023D}" srcOrd="12" destOrd="0" presId="urn:microsoft.com/office/officeart/2008/layout/LinedList"/>
    <dgm:cxn modelId="{F1539F7C-53A4-4C24-AA16-35ACCACAD98E}" type="presParOf" srcId="{659669FF-A7CD-48A7-B010-328AC61FA2FF}" destId="{E3445DEE-B5D4-49D6-93EA-79737A8FDD71}" srcOrd="13" destOrd="0" presId="urn:microsoft.com/office/officeart/2008/layout/LinedList"/>
    <dgm:cxn modelId="{6E995D7D-C2AE-4038-B69B-6D271BFC0324}" type="presParOf" srcId="{E3445DEE-B5D4-49D6-93EA-79737A8FDD71}" destId="{7B80204F-2DF5-4AD3-A741-71C1C31D5166}" srcOrd="0" destOrd="0" presId="urn:microsoft.com/office/officeart/2008/layout/LinedList"/>
    <dgm:cxn modelId="{BABB1A02-E6E7-4234-B4EA-26AB251ABF66}" type="presParOf" srcId="{E3445DEE-B5D4-49D6-93EA-79737A8FDD71}" destId="{DA018315-3B49-460F-80F8-4C7E0318872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B827D4-73B1-4AD0-8C7B-3073E072A81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1ED90BDC-521D-4E03-94DD-F0C83F95FEEB}">
      <dgm:prSet/>
      <dgm:spPr/>
      <dgm:t>
        <a:bodyPr/>
        <a:lstStyle/>
        <a:p>
          <a:r>
            <a:rPr lang="en-US"/>
            <a:t>BE ABLE TO LIAISE WITH ISLAND COUNCIL ON ANYTHING RELATED TO PROJECT AND RESPONDENTS.</a:t>
          </a:r>
        </a:p>
      </dgm:t>
    </dgm:pt>
    <dgm:pt modelId="{C7C7E9E8-37C6-4759-97BB-10784ACBFF9E}" type="parTrans" cxnId="{68593A4F-D9DF-4A21-98F3-2ED935C124C9}">
      <dgm:prSet/>
      <dgm:spPr/>
      <dgm:t>
        <a:bodyPr/>
        <a:lstStyle/>
        <a:p>
          <a:endParaRPr lang="en-US"/>
        </a:p>
      </dgm:t>
    </dgm:pt>
    <dgm:pt modelId="{C1C1B376-B6CB-442E-AD32-83B04414A89A}" type="sibTrans" cxnId="{68593A4F-D9DF-4A21-98F3-2ED935C124C9}">
      <dgm:prSet/>
      <dgm:spPr/>
      <dgm:t>
        <a:bodyPr/>
        <a:lstStyle/>
        <a:p>
          <a:endParaRPr lang="en-US"/>
        </a:p>
      </dgm:t>
    </dgm:pt>
    <dgm:pt modelId="{68AA2313-FEFC-49D8-9187-5C1BF5C086CA}">
      <dgm:prSet/>
      <dgm:spPr/>
      <dgm:t>
        <a:bodyPr/>
        <a:lstStyle/>
        <a:p>
          <a:r>
            <a:rPr lang="en-US"/>
            <a:t>SUPERVISORS – ORGANISE TEAM – DRAW WORKPLAN FOR ACCOMPLISHING  EACH  TASK AND SUBMIT TO NSO </a:t>
          </a:r>
        </a:p>
      </dgm:t>
    </dgm:pt>
    <dgm:pt modelId="{7845B109-A6C1-4AA6-8E60-7013ECDB468F}" type="parTrans" cxnId="{545D1CE8-5949-4C79-9CB7-3B1D09314F69}">
      <dgm:prSet/>
      <dgm:spPr/>
      <dgm:t>
        <a:bodyPr/>
        <a:lstStyle/>
        <a:p>
          <a:endParaRPr lang="en-US"/>
        </a:p>
      </dgm:t>
    </dgm:pt>
    <dgm:pt modelId="{F5F6C829-37F7-452E-9199-6A6441618CDE}" type="sibTrans" cxnId="{545D1CE8-5949-4C79-9CB7-3B1D09314F69}">
      <dgm:prSet/>
      <dgm:spPr/>
      <dgm:t>
        <a:bodyPr/>
        <a:lstStyle/>
        <a:p>
          <a:endParaRPr lang="en-US"/>
        </a:p>
      </dgm:t>
    </dgm:pt>
    <dgm:pt modelId="{DB10F0AA-3F52-4B29-9893-D90FC17E730A}">
      <dgm:prSet/>
      <dgm:spPr/>
      <dgm:t>
        <a:bodyPr/>
        <a:lstStyle/>
        <a:p>
          <a:r>
            <a:rPr lang="en-US"/>
            <a:t>VISIT ONE INTERVIEW TO BE CONFIDENT OF THE INTERVIEW</a:t>
          </a:r>
        </a:p>
      </dgm:t>
    </dgm:pt>
    <dgm:pt modelId="{BC6516B3-09CA-43DF-9932-FCCC7B8A5C40}" type="parTrans" cxnId="{5ECCDEBE-5E53-47AB-ACB8-0AA19A9BD56F}">
      <dgm:prSet/>
      <dgm:spPr/>
      <dgm:t>
        <a:bodyPr/>
        <a:lstStyle/>
        <a:p>
          <a:endParaRPr lang="en-US"/>
        </a:p>
      </dgm:t>
    </dgm:pt>
    <dgm:pt modelId="{8FFDB8E6-6FB0-4261-B1D6-B3A6EAB9A2DE}" type="sibTrans" cxnId="{5ECCDEBE-5E53-47AB-ACB8-0AA19A9BD56F}">
      <dgm:prSet/>
      <dgm:spPr/>
      <dgm:t>
        <a:bodyPr/>
        <a:lstStyle/>
        <a:p>
          <a:endParaRPr lang="en-US"/>
        </a:p>
      </dgm:t>
    </dgm:pt>
    <dgm:pt modelId="{EDA98A45-602D-49DF-8578-95BF557B38D7}">
      <dgm:prSet/>
      <dgm:spPr/>
      <dgm:t>
        <a:bodyPr/>
        <a:lstStyle/>
        <a:p>
          <a:r>
            <a:rPr lang="en-US"/>
            <a:t>ACCOMPANY INTERVIEWERS TO ENSURE SAFETY OF THE INTERVIEWERS</a:t>
          </a:r>
        </a:p>
      </dgm:t>
    </dgm:pt>
    <dgm:pt modelId="{807FF6B7-24F6-42E3-91DA-121DB38B9F0B}" type="parTrans" cxnId="{6A4D0AB5-73AB-4B09-9163-C4C0F11A4CB5}">
      <dgm:prSet/>
      <dgm:spPr/>
      <dgm:t>
        <a:bodyPr/>
        <a:lstStyle/>
        <a:p>
          <a:endParaRPr lang="en-US"/>
        </a:p>
      </dgm:t>
    </dgm:pt>
    <dgm:pt modelId="{90A0489D-9AFF-4C73-9E9E-6894B05FD60F}" type="sibTrans" cxnId="{6A4D0AB5-73AB-4B09-9163-C4C0F11A4CB5}">
      <dgm:prSet/>
      <dgm:spPr/>
      <dgm:t>
        <a:bodyPr/>
        <a:lstStyle/>
        <a:p>
          <a:endParaRPr lang="en-US"/>
        </a:p>
      </dgm:t>
    </dgm:pt>
    <dgm:pt modelId="{7522F38B-8186-48F2-91CF-9007E138AB85}">
      <dgm:prSet/>
      <dgm:spPr/>
      <dgm:t>
        <a:bodyPr/>
        <a:lstStyle/>
        <a:p>
          <a:r>
            <a:rPr lang="en-US"/>
            <a:t>ENSURING MONITORING AND EVALUATION ON DATA FROM THE FIELD ARE DONE EVERYDAY </a:t>
          </a:r>
        </a:p>
      </dgm:t>
    </dgm:pt>
    <dgm:pt modelId="{6391EF60-B48D-4440-9FD3-85EBCE21C49A}" type="parTrans" cxnId="{09FE937F-ED93-4215-9068-534364DF3BB9}">
      <dgm:prSet/>
      <dgm:spPr/>
      <dgm:t>
        <a:bodyPr/>
        <a:lstStyle/>
        <a:p>
          <a:endParaRPr lang="en-US"/>
        </a:p>
      </dgm:t>
    </dgm:pt>
    <dgm:pt modelId="{138A3E5A-94A3-4008-A207-D051B150D46F}" type="sibTrans" cxnId="{09FE937F-ED93-4215-9068-534364DF3BB9}">
      <dgm:prSet/>
      <dgm:spPr/>
      <dgm:t>
        <a:bodyPr/>
        <a:lstStyle/>
        <a:p>
          <a:endParaRPr lang="en-US"/>
        </a:p>
      </dgm:t>
    </dgm:pt>
    <dgm:pt modelId="{0FFEAA56-A84D-492F-A640-CF84D3F610C4}">
      <dgm:prSet/>
      <dgm:spPr/>
      <dgm:t>
        <a:bodyPr/>
        <a:lstStyle/>
        <a:p>
          <a:r>
            <a:rPr lang="en-US"/>
            <a:t>CARRY OUT SPOT CHECKS ON SPECIFIC QUESTIONS WITH INTERVIEWERS OR AS INSTRUCTED BY HEADQUATERS OR NSO ADMIN</a:t>
          </a:r>
        </a:p>
      </dgm:t>
    </dgm:pt>
    <dgm:pt modelId="{9CB2639E-AC84-45C7-A88C-9EE709DE0BA6}" type="parTrans" cxnId="{D999483C-2EDF-4EA7-8F0B-50FA9E75C1A9}">
      <dgm:prSet/>
      <dgm:spPr/>
      <dgm:t>
        <a:bodyPr/>
        <a:lstStyle/>
        <a:p>
          <a:endParaRPr lang="en-US"/>
        </a:p>
      </dgm:t>
    </dgm:pt>
    <dgm:pt modelId="{957B031D-A295-44BF-A1F5-DDF7C81ACA21}" type="sibTrans" cxnId="{D999483C-2EDF-4EA7-8F0B-50FA9E75C1A9}">
      <dgm:prSet/>
      <dgm:spPr/>
      <dgm:t>
        <a:bodyPr/>
        <a:lstStyle/>
        <a:p>
          <a:endParaRPr lang="en-US"/>
        </a:p>
      </dgm:t>
    </dgm:pt>
    <dgm:pt modelId="{45D2CBCA-A534-432D-92B4-58347A39C075}">
      <dgm:prSet/>
      <dgm:spPr/>
      <dgm:t>
        <a:bodyPr/>
        <a:lstStyle/>
        <a:p>
          <a:r>
            <a:rPr lang="en-US"/>
            <a:t>REPORT DAILY ON ISSUES, CHALLENGES, SUCCESS STORIES. FROM THE WEATHER TO THE PEOPLE</a:t>
          </a:r>
        </a:p>
      </dgm:t>
    </dgm:pt>
    <dgm:pt modelId="{50FD5339-75A6-4CF8-86D5-DA1578BA8E78}" type="parTrans" cxnId="{E268BCC5-27B3-43DD-8A37-E2C997C6946D}">
      <dgm:prSet/>
      <dgm:spPr/>
      <dgm:t>
        <a:bodyPr/>
        <a:lstStyle/>
        <a:p>
          <a:endParaRPr lang="en-US"/>
        </a:p>
      </dgm:t>
    </dgm:pt>
    <dgm:pt modelId="{92F9762F-99D2-4F00-A773-02E70D583282}" type="sibTrans" cxnId="{E268BCC5-27B3-43DD-8A37-E2C997C6946D}">
      <dgm:prSet/>
      <dgm:spPr/>
      <dgm:t>
        <a:bodyPr/>
        <a:lstStyle/>
        <a:p>
          <a:endParaRPr lang="en-US"/>
        </a:p>
      </dgm:t>
    </dgm:pt>
    <dgm:pt modelId="{6974BCEC-5531-45AC-B580-6D650FE99077}">
      <dgm:prSet/>
      <dgm:spPr/>
      <dgm:t>
        <a:bodyPr/>
        <a:lstStyle/>
        <a:p>
          <a:r>
            <a:rPr lang="en-US"/>
            <a:t>FINAL REPORT ON COMPLETENESS OF WORK FROM EACH ISLAND.</a:t>
          </a:r>
        </a:p>
      </dgm:t>
    </dgm:pt>
    <dgm:pt modelId="{6A331F27-91DC-460D-A40F-86EFF2399CB7}" type="parTrans" cxnId="{1A268F8F-B329-4ABB-97A5-B31C4092A42F}">
      <dgm:prSet/>
      <dgm:spPr/>
      <dgm:t>
        <a:bodyPr/>
        <a:lstStyle/>
        <a:p>
          <a:endParaRPr lang="en-US"/>
        </a:p>
      </dgm:t>
    </dgm:pt>
    <dgm:pt modelId="{9FD88CB8-403F-4CB2-93EC-81891CE54448}" type="sibTrans" cxnId="{1A268F8F-B329-4ABB-97A5-B31C4092A42F}">
      <dgm:prSet/>
      <dgm:spPr/>
      <dgm:t>
        <a:bodyPr/>
        <a:lstStyle/>
        <a:p>
          <a:endParaRPr lang="en-US"/>
        </a:p>
      </dgm:t>
    </dgm:pt>
    <dgm:pt modelId="{950E0E2F-7185-458B-8551-69C25888D982}">
      <dgm:prSet/>
      <dgm:spPr/>
      <dgm:t>
        <a:bodyPr/>
        <a:lstStyle/>
        <a:p>
          <a:r>
            <a:rPr lang="en-US"/>
            <a:t>CLARIFY ON QUESTIONS FROM INTERVIEWERS, OUTER ISLAND RESPONDENT</a:t>
          </a:r>
        </a:p>
      </dgm:t>
    </dgm:pt>
    <dgm:pt modelId="{0E603B42-06BA-4B37-9951-E1A4CA2A1F42}" type="parTrans" cxnId="{33F86EBB-3F58-47CF-8589-092C115FE575}">
      <dgm:prSet/>
      <dgm:spPr/>
      <dgm:t>
        <a:bodyPr/>
        <a:lstStyle/>
        <a:p>
          <a:endParaRPr lang="en-US"/>
        </a:p>
      </dgm:t>
    </dgm:pt>
    <dgm:pt modelId="{6C97FF66-C271-411A-A668-9CB7750610A2}" type="sibTrans" cxnId="{33F86EBB-3F58-47CF-8589-092C115FE575}">
      <dgm:prSet/>
      <dgm:spPr/>
      <dgm:t>
        <a:bodyPr/>
        <a:lstStyle/>
        <a:p>
          <a:endParaRPr lang="en-US"/>
        </a:p>
      </dgm:t>
    </dgm:pt>
    <dgm:pt modelId="{96851664-FEBF-4A50-A761-50A84BEA6F7E}">
      <dgm:prSet/>
      <dgm:spPr/>
      <dgm:t>
        <a:bodyPr/>
        <a:lstStyle/>
        <a:p>
          <a:r>
            <a:rPr lang="en-US"/>
            <a:t>REPORT ON ANY MISCONDUCT ON VEHICLES HIRED</a:t>
          </a:r>
        </a:p>
      </dgm:t>
    </dgm:pt>
    <dgm:pt modelId="{B641F215-2CE4-4E0E-9F9D-7570F43F7A02}" type="parTrans" cxnId="{3BD6A9E6-0085-4773-8BF6-81D6BEAC9DEA}">
      <dgm:prSet/>
      <dgm:spPr/>
      <dgm:t>
        <a:bodyPr/>
        <a:lstStyle/>
        <a:p>
          <a:endParaRPr lang="en-US"/>
        </a:p>
      </dgm:t>
    </dgm:pt>
    <dgm:pt modelId="{F645657F-A470-4B1A-B4BE-F4BA05A84D34}" type="sibTrans" cxnId="{3BD6A9E6-0085-4773-8BF6-81D6BEAC9DEA}">
      <dgm:prSet/>
      <dgm:spPr/>
      <dgm:t>
        <a:bodyPr/>
        <a:lstStyle/>
        <a:p>
          <a:endParaRPr lang="en-US"/>
        </a:p>
      </dgm:t>
    </dgm:pt>
    <dgm:pt modelId="{A12B0E66-2C0F-47B6-94B1-7C7DE235378D}" type="pres">
      <dgm:prSet presAssocID="{8DB827D4-73B1-4AD0-8C7B-3073E072A81F}" presName="diagram" presStyleCnt="0">
        <dgm:presLayoutVars>
          <dgm:dir/>
          <dgm:resizeHandles val="exact"/>
        </dgm:presLayoutVars>
      </dgm:prSet>
      <dgm:spPr/>
    </dgm:pt>
    <dgm:pt modelId="{ED63C155-4B5F-43DA-940A-B8728BD954EE}" type="pres">
      <dgm:prSet presAssocID="{1ED90BDC-521D-4E03-94DD-F0C83F95FEEB}" presName="node" presStyleLbl="node1" presStyleIdx="0" presStyleCnt="10">
        <dgm:presLayoutVars>
          <dgm:bulletEnabled val="1"/>
        </dgm:presLayoutVars>
      </dgm:prSet>
      <dgm:spPr/>
    </dgm:pt>
    <dgm:pt modelId="{1297A1FE-CF9D-4753-8D33-3BBE41303876}" type="pres">
      <dgm:prSet presAssocID="{C1C1B376-B6CB-442E-AD32-83B04414A89A}" presName="sibTrans" presStyleCnt="0"/>
      <dgm:spPr/>
    </dgm:pt>
    <dgm:pt modelId="{2CC79AFC-0852-44A5-980E-02417EBE8E97}" type="pres">
      <dgm:prSet presAssocID="{68AA2313-FEFC-49D8-9187-5C1BF5C086CA}" presName="node" presStyleLbl="node1" presStyleIdx="1" presStyleCnt="10">
        <dgm:presLayoutVars>
          <dgm:bulletEnabled val="1"/>
        </dgm:presLayoutVars>
      </dgm:prSet>
      <dgm:spPr/>
    </dgm:pt>
    <dgm:pt modelId="{ABA0A100-CAFC-4C78-A096-034C86D1FCD2}" type="pres">
      <dgm:prSet presAssocID="{F5F6C829-37F7-452E-9199-6A6441618CDE}" presName="sibTrans" presStyleCnt="0"/>
      <dgm:spPr/>
    </dgm:pt>
    <dgm:pt modelId="{AA69450B-6CFA-4600-941E-D7C4964FC27D}" type="pres">
      <dgm:prSet presAssocID="{DB10F0AA-3F52-4B29-9893-D90FC17E730A}" presName="node" presStyleLbl="node1" presStyleIdx="2" presStyleCnt="10">
        <dgm:presLayoutVars>
          <dgm:bulletEnabled val="1"/>
        </dgm:presLayoutVars>
      </dgm:prSet>
      <dgm:spPr/>
    </dgm:pt>
    <dgm:pt modelId="{144BFF5C-D21F-445C-AF0E-D3DEDBBBBF67}" type="pres">
      <dgm:prSet presAssocID="{8FFDB8E6-6FB0-4261-B1D6-B3A6EAB9A2DE}" presName="sibTrans" presStyleCnt="0"/>
      <dgm:spPr/>
    </dgm:pt>
    <dgm:pt modelId="{1EB8FABC-DE02-4E80-8747-31C6F02E6E0E}" type="pres">
      <dgm:prSet presAssocID="{EDA98A45-602D-49DF-8578-95BF557B38D7}" presName="node" presStyleLbl="node1" presStyleIdx="3" presStyleCnt="10">
        <dgm:presLayoutVars>
          <dgm:bulletEnabled val="1"/>
        </dgm:presLayoutVars>
      </dgm:prSet>
      <dgm:spPr/>
    </dgm:pt>
    <dgm:pt modelId="{787F4A25-5CDE-44C1-BE7F-D286B5079950}" type="pres">
      <dgm:prSet presAssocID="{90A0489D-9AFF-4C73-9E9E-6894B05FD60F}" presName="sibTrans" presStyleCnt="0"/>
      <dgm:spPr/>
    </dgm:pt>
    <dgm:pt modelId="{74925EAB-6C01-460B-9FD2-FD4CE8FA7BF1}" type="pres">
      <dgm:prSet presAssocID="{7522F38B-8186-48F2-91CF-9007E138AB85}" presName="node" presStyleLbl="node1" presStyleIdx="4" presStyleCnt="10">
        <dgm:presLayoutVars>
          <dgm:bulletEnabled val="1"/>
        </dgm:presLayoutVars>
      </dgm:prSet>
      <dgm:spPr/>
    </dgm:pt>
    <dgm:pt modelId="{4A9BE75D-F41C-4CE0-B2D5-06E5DCF7F831}" type="pres">
      <dgm:prSet presAssocID="{138A3E5A-94A3-4008-A207-D051B150D46F}" presName="sibTrans" presStyleCnt="0"/>
      <dgm:spPr/>
    </dgm:pt>
    <dgm:pt modelId="{1C936926-AE36-4DDF-9D2A-C00EC552C961}" type="pres">
      <dgm:prSet presAssocID="{0FFEAA56-A84D-492F-A640-CF84D3F610C4}" presName="node" presStyleLbl="node1" presStyleIdx="5" presStyleCnt="10">
        <dgm:presLayoutVars>
          <dgm:bulletEnabled val="1"/>
        </dgm:presLayoutVars>
      </dgm:prSet>
      <dgm:spPr/>
    </dgm:pt>
    <dgm:pt modelId="{E058A0E1-13E0-4993-923B-14A4B68F5C39}" type="pres">
      <dgm:prSet presAssocID="{957B031D-A295-44BF-A1F5-DDF7C81ACA21}" presName="sibTrans" presStyleCnt="0"/>
      <dgm:spPr/>
    </dgm:pt>
    <dgm:pt modelId="{AE8937D7-EFCA-4DE4-88A5-7CE7E312C065}" type="pres">
      <dgm:prSet presAssocID="{45D2CBCA-A534-432D-92B4-58347A39C075}" presName="node" presStyleLbl="node1" presStyleIdx="6" presStyleCnt="10">
        <dgm:presLayoutVars>
          <dgm:bulletEnabled val="1"/>
        </dgm:presLayoutVars>
      </dgm:prSet>
      <dgm:spPr/>
    </dgm:pt>
    <dgm:pt modelId="{8CDB8B5C-A303-490A-9C09-500081F6FE18}" type="pres">
      <dgm:prSet presAssocID="{92F9762F-99D2-4F00-A773-02E70D583282}" presName="sibTrans" presStyleCnt="0"/>
      <dgm:spPr/>
    </dgm:pt>
    <dgm:pt modelId="{C9EE878C-20D2-4CCA-B1B5-65A2CC1FC962}" type="pres">
      <dgm:prSet presAssocID="{6974BCEC-5531-45AC-B580-6D650FE99077}" presName="node" presStyleLbl="node1" presStyleIdx="7" presStyleCnt="10">
        <dgm:presLayoutVars>
          <dgm:bulletEnabled val="1"/>
        </dgm:presLayoutVars>
      </dgm:prSet>
      <dgm:spPr/>
    </dgm:pt>
    <dgm:pt modelId="{1E577FB5-9E9F-4A6D-AC7C-902B2BF84E9D}" type="pres">
      <dgm:prSet presAssocID="{9FD88CB8-403F-4CB2-93EC-81891CE54448}" presName="sibTrans" presStyleCnt="0"/>
      <dgm:spPr/>
    </dgm:pt>
    <dgm:pt modelId="{D603A9D0-87F4-4362-B9EC-57FD8B2E9230}" type="pres">
      <dgm:prSet presAssocID="{950E0E2F-7185-458B-8551-69C25888D982}" presName="node" presStyleLbl="node1" presStyleIdx="8" presStyleCnt="10">
        <dgm:presLayoutVars>
          <dgm:bulletEnabled val="1"/>
        </dgm:presLayoutVars>
      </dgm:prSet>
      <dgm:spPr/>
    </dgm:pt>
    <dgm:pt modelId="{62DAFF49-7055-4B2F-85EB-8650B2759D9E}" type="pres">
      <dgm:prSet presAssocID="{6C97FF66-C271-411A-A668-9CB7750610A2}" presName="sibTrans" presStyleCnt="0"/>
      <dgm:spPr/>
    </dgm:pt>
    <dgm:pt modelId="{140F1B3C-FCDC-426A-8833-AC864DAB733C}" type="pres">
      <dgm:prSet presAssocID="{96851664-FEBF-4A50-A761-50A84BEA6F7E}" presName="node" presStyleLbl="node1" presStyleIdx="9" presStyleCnt="10">
        <dgm:presLayoutVars>
          <dgm:bulletEnabled val="1"/>
        </dgm:presLayoutVars>
      </dgm:prSet>
      <dgm:spPr/>
    </dgm:pt>
  </dgm:ptLst>
  <dgm:cxnLst>
    <dgm:cxn modelId="{7751140D-8EC6-4B09-A4C7-603FFD338EB4}" type="presOf" srcId="{6974BCEC-5531-45AC-B580-6D650FE99077}" destId="{C9EE878C-20D2-4CCA-B1B5-65A2CC1FC962}" srcOrd="0" destOrd="0" presId="urn:microsoft.com/office/officeart/2005/8/layout/default"/>
    <dgm:cxn modelId="{D29A0821-0CD5-477D-BD6E-8FD63D4482DD}" type="presOf" srcId="{EDA98A45-602D-49DF-8578-95BF557B38D7}" destId="{1EB8FABC-DE02-4E80-8747-31C6F02E6E0E}" srcOrd="0" destOrd="0" presId="urn:microsoft.com/office/officeart/2005/8/layout/default"/>
    <dgm:cxn modelId="{8251A428-F3B4-40A8-94C2-C7912CA388F6}" type="presOf" srcId="{0FFEAA56-A84D-492F-A640-CF84D3F610C4}" destId="{1C936926-AE36-4DDF-9D2A-C00EC552C961}" srcOrd="0" destOrd="0" presId="urn:microsoft.com/office/officeart/2005/8/layout/default"/>
    <dgm:cxn modelId="{C2234F34-4CEA-4065-8B29-4A66A8686511}" type="presOf" srcId="{950E0E2F-7185-458B-8551-69C25888D982}" destId="{D603A9D0-87F4-4362-B9EC-57FD8B2E9230}" srcOrd="0" destOrd="0" presId="urn:microsoft.com/office/officeart/2005/8/layout/default"/>
    <dgm:cxn modelId="{D999483C-2EDF-4EA7-8F0B-50FA9E75C1A9}" srcId="{8DB827D4-73B1-4AD0-8C7B-3073E072A81F}" destId="{0FFEAA56-A84D-492F-A640-CF84D3F610C4}" srcOrd="5" destOrd="0" parTransId="{9CB2639E-AC84-45C7-A88C-9EE709DE0BA6}" sibTransId="{957B031D-A295-44BF-A1F5-DDF7C81ACA21}"/>
    <dgm:cxn modelId="{E6FCA665-CC44-4440-BC7D-FA8092C6264C}" type="presOf" srcId="{45D2CBCA-A534-432D-92B4-58347A39C075}" destId="{AE8937D7-EFCA-4DE4-88A5-7CE7E312C065}" srcOrd="0" destOrd="0" presId="urn:microsoft.com/office/officeart/2005/8/layout/default"/>
    <dgm:cxn modelId="{68593A4F-D9DF-4A21-98F3-2ED935C124C9}" srcId="{8DB827D4-73B1-4AD0-8C7B-3073E072A81F}" destId="{1ED90BDC-521D-4E03-94DD-F0C83F95FEEB}" srcOrd="0" destOrd="0" parTransId="{C7C7E9E8-37C6-4759-97BB-10784ACBFF9E}" sibTransId="{C1C1B376-B6CB-442E-AD32-83B04414A89A}"/>
    <dgm:cxn modelId="{8FDF3471-2C9E-45E3-9690-F5F73AD862D0}" type="presOf" srcId="{DB10F0AA-3F52-4B29-9893-D90FC17E730A}" destId="{AA69450B-6CFA-4600-941E-D7C4964FC27D}" srcOrd="0" destOrd="0" presId="urn:microsoft.com/office/officeart/2005/8/layout/default"/>
    <dgm:cxn modelId="{09FE937F-ED93-4215-9068-534364DF3BB9}" srcId="{8DB827D4-73B1-4AD0-8C7B-3073E072A81F}" destId="{7522F38B-8186-48F2-91CF-9007E138AB85}" srcOrd="4" destOrd="0" parTransId="{6391EF60-B48D-4440-9FD3-85EBCE21C49A}" sibTransId="{138A3E5A-94A3-4008-A207-D051B150D46F}"/>
    <dgm:cxn modelId="{E54E3A85-AA3F-49E1-A5EA-1473394BDB47}" type="presOf" srcId="{96851664-FEBF-4A50-A761-50A84BEA6F7E}" destId="{140F1B3C-FCDC-426A-8833-AC864DAB733C}" srcOrd="0" destOrd="0" presId="urn:microsoft.com/office/officeart/2005/8/layout/default"/>
    <dgm:cxn modelId="{1A268F8F-B329-4ABB-97A5-B31C4092A42F}" srcId="{8DB827D4-73B1-4AD0-8C7B-3073E072A81F}" destId="{6974BCEC-5531-45AC-B580-6D650FE99077}" srcOrd="7" destOrd="0" parTransId="{6A331F27-91DC-460D-A40F-86EFF2399CB7}" sibTransId="{9FD88CB8-403F-4CB2-93EC-81891CE54448}"/>
    <dgm:cxn modelId="{9A37CF93-D334-45BC-97D2-26D05C6B5108}" type="presOf" srcId="{8DB827D4-73B1-4AD0-8C7B-3073E072A81F}" destId="{A12B0E66-2C0F-47B6-94B1-7C7DE235378D}" srcOrd="0" destOrd="0" presId="urn:microsoft.com/office/officeart/2005/8/layout/default"/>
    <dgm:cxn modelId="{6A4D0AB5-73AB-4B09-9163-C4C0F11A4CB5}" srcId="{8DB827D4-73B1-4AD0-8C7B-3073E072A81F}" destId="{EDA98A45-602D-49DF-8578-95BF557B38D7}" srcOrd="3" destOrd="0" parTransId="{807FF6B7-24F6-42E3-91DA-121DB38B9F0B}" sibTransId="{90A0489D-9AFF-4C73-9E9E-6894B05FD60F}"/>
    <dgm:cxn modelId="{E96963B8-FE5C-423F-944B-258ADF8587D6}" type="presOf" srcId="{1ED90BDC-521D-4E03-94DD-F0C83F95FEEB}" destId="{ED63C155-4B5F-43DA-940A-B8728BD954EE}" srcOrd="0" destOrd="0" presId="urn:microsoft.com/office/officeart/2005/8/layout/default"/>
    <dgm:cxn modelId="{33F86EBB-3F58-47CF-8589-092C115FE575}" srcId="{8DB827D4-73B1-4AD0-8C7B-3073E072A81F}" destId="{950E0E2F-7185-458B-8551-69C25888D982}" srcOrd="8" destOrd="0" parTransId="{0E603B42-06BA-4B37-9951-E1A4CA2A1F42}" sibTransId="{6C97FF66-C271-411A-A668-9CB7750610A2}"/>
    <dgm:cxn modelId="{B66082BC-20FD-4426-9183-95985D8DDB17}" type="presOf" srcId="{68AA2313-FEFC-49D8-9187-5C1BF5C086CA}" destId="{2CC79AFC-0852-44A5-980E-02417EBE8E97}" srcOrd="0" destOrd="0" presId="urn:microsoft.com/office/officeart/2005/8/layout/default"/>
    <dgm:cxn modelId="{5ECCDEBE-5E53-47AB-ACB8-0AA19A9BD56F}" srcId="{8DB827D4-73B1-4AD0-8C7B-3073E072A81F}" destId="{DB10F0AA-3F52-4B29-9893-D90FC17E730A}" srcOrd="2" destOrd="0" parTransId="{BC6516B3-09CA-43DF-9932-FCCC7B8A5C40}" sibTransId="{8FFDB8E6-6FB0-4261-B1D6-B3A6EAB9A2DE}"/>
    <dgm:cxn modelId="{E268BCC5-27B3-43DD-8A37-E2C997C6946D}" srcId="{8DB827D4-73B1-4AD0-8C7B-3073E072A81F}" destId="{45D2CBCA-A534-432D-92B4-58347A39C075}" srcOrd="6" destOrd="0" parTransId="{50FD5339-75A6-4CF8-86D5-DA1578BA8E78}" sibTransId="{92F9762F-99D2-4F00-A773-02E70D583282}"/>
    <dgm:cxn modelId="{E98BDFD2-92FE-4089-B5B6-76DFFF1D66AC}" type="presOf" srcId="{7522F38B-8186-48F2-91CF-9007E138AB85}" destId="{74925EAB-6C01-460B-9FD2-FD4CE8FA7BF1}" srcOrd="0" destOrd="0" presId="urn:microsoft.com/office/officeart/2005/8/layout/default"/>
    <dgm:cxn modelId="{3BD6A9E6-0085-4773-8BF6-81D6BEAC9DEA}" srcId="{8DB827D4-73B1-4AD0-8C7B-3073E072A81F}" destId="{96851664-FEBF-4A50-A761-50A84BEA6F7E}" srcOrd="9" destOrd="0" parTransId="{B641F215-2CE4-4E0E-9F9D-7570F43F7A02}" sibTransId="{F645657F-A470-4B1A-B4BE-F4BA05A84D34}"/>
    <dgm:cxn modelId="{545D1CE8-5949-4C79-9CB7-3B1D09314F69}" srcId="{8DB827D4-73B1-4AD0-8C7B-3073E072A81F}" destId="{68AA2313-FEFC-49D8-9187-5C1BF5C086CA}" srcOrd="1" destOrd="0" parTransId="{7845B109-A6C1-4AA6-8E60-7013ECDB468F}" sibTransId="{F5F6C829-37F7-452E-9199-6A6441618CDE}"/>
    <dgm:cxn modelId="{DF173669-7F7F-4D9E-96AD-3FA512A7C778}" type="presParOf" srcId="{A12B0E66-2C0F-47B6-94B1-7C7DE235378D}" destId="{ED63C155-4B5F-43DA-940A-B8728BD954EE}" srcOrd="0" destOrd="0" presId="urn:microsoft.com/office/officeart/2005/8/layout/default"/>
    <dgm:cxn modelId="{F955A569-06B7-4D55-8C8B-D9F7B4469545}" type="presParOf" srcId="{A12B0E66-2C0F-47B6-94B1-7C7DE235378D}" destId="{1297A1FE-CF9D-4753-8D33-3BBE41303876}" srcOrd="1" destOrd="0" presId="urn:microsoft.com/office/officeart/2005/8/layout/default"/>
    <dgm:cxn modelId="{128B6F5A-BF54-4FD6-B754-1565464CB870}" type="presParOf" srcId="{A12B0E66-2C0F-47B6-94B1-7C7DE235378D}" destId="{2CC79AFC-0852-44A5-980E-02417EBE8E97}" srcOrd="2" destOrd="0" presId="urn:microsoft.com/office/officeart/2005/8/layout/default"/>
    <dgm:cxn modelId="{BD404AE8-0600-4459-81CC-4AD7364B8628}" type="presParOf" srcId="{A12B0E66-2C0F-47B6-94B1-7C7DE235378D}" destId="{ABA0A100-CAFC-4C78-A096-034C86D1FCD2}" srcOrd="3" destOrd="0" presId="urn:microsoft.com/office/officeart/2005/8/layout/default"/>
    <dgm:cxn modelId="{5B2CD0DF-C85D-459C-B5B1-F4B1EB3A69AD}" type="presParOf" srcId="{A12B0E66-2C0F-47B6-94B1-7C7DE235378D}" destId="{AA69450B-6CFA-4600-941E-D7C4964FC27D}" srcOrd="4" destOrd="0" presId="urn:microsoft.com/office/officeart/2005/8/layout/default"/>
    <dgm:cxn modelId="{7E816D87-B27E-4828-A7F0-1A7C7114718B}" type="presParOf" srcId="{A12B0E66-2C0F-47B6-94B1-7C7DE235378D}" destId="{144BFF5C-D21F-445C-AF0E-D3DEDBBBBF67}" srcOrd="5" destOrd="0" presId="urn:microsoft.com/office/officeart/2005/8/layout/default"/>
    <dgm:cxn modelId="{E94D5F82-0DF9-47C8-B13C-265BF8C0CE9D}" type="presParOf" srcId="{A12B0E66-2C0F-47B6-94B1-7C7DE235378D}" destId="{1EB8FABC-DE02-4E80-8747-31C6F02E6E0E}" srcOrd="6" destOrd="0" presId="urn:microsoft.com/office/officeart/2005/8/layout/default"/>
    <dgm:cxn modelId="{8A4268FD-AE18-4F8F-9CBB-9B1DA869D845}" type="presParOf" srcId="{A12B0E66-2C0F-47B6-94B1-7C7DE235378D}" destId="{787F4A25-5CDE-44C1-BE7F-D286B5079950}" srcOrd="7" destOrd="0" presId="urn:microsoft.com/office/officeart/2005/8/layout/default"/>
    <dgm:cxn modelId="{0955EA6A-37B4-430D-BF19-64F447506010}" type="presParOf" srcId="{A12B0E66-2C0F-47B6-94B1-7C7DE235378D}" destId="{74925EAB-6C01-460B-9FD2-FD4CE8FA7BF1}" srcOrd="8" destOrd="0" presId="urn:microsoft.com/office/officeart/2005/8/layout/default"/>
    <dgm:cxn modelId="{345CF5B3-F212-4A30-A93E-5B0D72C25A91}" type="presParOf" srcId="{A12B0E66-2C0F-47B6-94B1-7C7DE235378D}" destId="{4A9BE75D-F41C-4CE0-B2D5-06E5DCF7F831}" srcOrd="9" destOrd="0" presId="urn:microsoft.com/office/officeart/2005/8/layout/default"/>
    <dgm:cxn modelId="{C412CD91-2657-485A-9028-B365E174151A}" type="presParOf" srcId="{A12B0E66-2C0F-47B6-94B1-7C7DE235378D}" destId="{1C936926-AE36-4DDF-9D2A-C00EC552C961}" srcOrd="10" destOrd="0" presId="urn:microsoft.com/office/officeart/2005/8/layout/default"/>
    <dgm:cxn modelId="{018E9184-1C91-4B17-B904-7ADD657BDC2E}" type="presParOf" srcId="{A12B0E66-2C0F-47B6-94B1-7C7DE235378D}" destId="{E058A0E1-13E0-4993-923B-14A4B68F5C39}" srcOrd="11" destOrd="0" presId="urn:microsoft.com/office/officeart/2005/8/layout/default"/>
    <dgm:cxn modelId="{4ABF9942-7E83-4B17-9CC4-3906F2CBD8F6}" type="presParOf" srcId="{A12B0E66-2C0F-47B6-94B1-7C7DE235378D}" destId="{AE8937D7-EFCA-4DE4-88A5-7CE7E312C065}" srcOrd="12" destOrd="0" presId="urn:microsoft.com/office/officeart/2005/8/layout/default"/>
    <dgm:cxn modelId="{49A44253-D14A-4BAE-A95F-51B27F0EC364}" type="presParOf" srcId="{A12B0E66-2C0F-47B6-94B1-7C7DE235378D}" destId="{8CDB8B5C-A303-490A-9C09-500081F6FE18}" srcOrd="13" destOrd="0" presId="urn:microsoft.com/office/officeart/2005/8/layout/default"/>
    <dgm:cxn modelId="{7815463E-1C6D-452E-BFE2-88879B5678B5}" type="presParOf" srcId="{A12B0E66-2C0F-47B6-94B1-7C7DE235378D}" destId="{C9EE878C-20D2-4CCA-B1B5-65A2CC1FC962}" srcOrd="14" destOrd="0" presId="urn:microsoft.com/office/officeart/2005/8/layout/default"/>
    <dgm:cxn modelId="{95FF57B3-7559-4182-A61B-DB4BB4EAF307}" type="presParOf" srcId="{A12B0E66-2C0F-47B6-94B1-7C7DE235378D}" destId="{1E577FB5-9E9F-4A6D-AC7C-902B2BF84E9D}" srcOrd="15" destOrd="0" presId="urn:microsoft.com/office/officeart/2005/8/layout/default"/>
    <dgm:cxn modelId="{7F024743-893B-4F09-9828-946C72BA7250}" type="presParOf" srcId="{A12B0E66-2C0F-47B6-94B1-7C7DE235378D}" destId="{D603A9D0-87F4-4362-B9EC-57FD8B2E9230}" srcOrd="16" destOrd="0" presId="urn:microsoft.com/office/officeart/2005/8/layout/default"/>
    <dgm:cxn modelId="{4603F79F-8BB5-48DF-9451-183C53E33C9C}" type="presParOf" srcId="{A12B0E66-2C0F-47B6-94B1-7C7DE235378D}" destId="{62DAFF49-7055-4B2F-85EB-8650B2759D9E}" srcOrd="17" destOrd="0" presId="urn:microsoft.com/office/officeart/2005/8/layout/default"/>
    <dgm:cxn modelId="{E31B8E1E-C82B-4AFB-9B79-29EBD3404F32}" type="presParOf" srcId="{A12B0E66-2C0F-47B6-94B1-7C7DE235378D}" destId="{140F1B3C-FCDC-426A-8833-AC864DAB733C}" srcOrd="1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9A6BBB-53B6-4684-9BFE-580BBDDDBD5F}"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703639BF-C70F-4D70-A7DF-D998C2476F71}">
      <dgm:prSet/>
      <dgm:spPr/>
      <dgm:t>
        <a:bodyPr/>
        <a:lstStyle/>
        <a:p>
          <a:r>
            <a:rPr lang="en-US" dirty="0"/>
            <a:t>TE MOAN BWAI, SAY MAURI , GREETINGS</a:t>
          </a:r>
        </a:p>
      </dgm:t>
    </dgm:pt>
    <dgm:pt modelId="{35C2FAA5-C344-4A54-A75B-EAC70A88BE9D}" type="parTrans" cxnId="{56A8759A-F18A-443D-AA31-BE5BB851FC73}">
      <dgm:prSet/>
      <dgm:spPr/>
      <dgm:t>
        <a:bodyPr/>
        <a:lstStyle/>
        <a:p>
          <a:endParaRPr lang="en-US"/>
        </a:p>
      </dgm:t>
    </dgm:pt>
    <dgm:pt modelId="{62015A1B-2171-4114-A5FB-B4F111F15673}" type="sibTrans" cxnId="{56A8759A-F18A-443D-AA31-BE5BB851FC73}">
      <dgm:prSet/>
      <dgm:spPr/>
      <dgm:t>
        <a:bodyPr/>
        <a:lstStyle/>
        <a:p>
          <a:endParaRPr lang="en-US"/>
        </a:p>
      </dgm:t>
    </dgm:pt>
    <dgm:pt modelId="{81456BCF-CE40-4711-A34F-29C5852BB80D}">
      <dgm:prSet/>
      <dgm:spPr/>
      <dgm:t>
        <a:bodyPr/>
        <a:lstStyle/>
        <a:p>
          <a:r>
            <a:rPr lang="en-US" dirty="0"/>
            <a:t>You are respected and expected to be respectful.</a:t>
          </a:r>
        </a:p>
      </dgm:t>
    </dgm:pt>
    <dgm:pt modelId="{BB6BBEC4-BC21-4BD7-B6A0-3C598AC7E312}" type="parTrans" cxnId="{863DF132-8A6A-4A68-9A08-03E468714E75}">
      <dgm:prSet/>
      <dgm:spPr/>
      <dgm:t>
        <a:bodyPr/>
        <a:lstStyle/>
        <a:p>
          <a:endParaRPr lang="en-US"/>
        </a:p>
      </dgm:t>
    </dgm:pt>
    <dgm:pt modelId="{9ABF2EC4-48A0-42D4-B2E9-F350D62B2817}" type="sibTrans" cxnId="{863DF132-8A6A-4A68-9A08-03E468714E75}">
      <dgm:prSet/>
      <dgm:spPr/>
      <dgm:t>
        <a:bodyPr/>
        <a:lstStyle/>
        <a:p>
          <a:endParaRPr lang="en-US"/>
        </a:p>
      </dgm:t>
    </dgm:pt>
    <dgm:pt modelId="{D3D5C39C-7DF2-44FC-A8AD-02C01CE94048}">
      <dgm:prSet/>
      <dgm:spPr/>
      <dgm:t>
        <a:bodyPr/>
        <a:lstStyle/>
        <a:p>
          <a:r>
            <a:rPr lang="en-US" dirty="0"/>
            <a:t>NO SHORTS LADIES, WEAR SKIRT </a:t>
          </a:r>
        </a:p>
      </dgm:t>
    </dgm:pt>
    <dgm:pt modelId="{18A03080-24A8-43ED-B075-BEEF0DF896E1}" type="parTrans" cxnId="{5CE68D64-F6F2-460A-8843-2E3C0B70562C}">
      <dgm:prSet/>
      <dgm:spPr/>
      <dgm:t>
        <a:bodyPr/>
        <a:lstStyle/>
        <a:p>
          <a:endParaRPr lang="en-US"/>
        </a:p>
      </dgm:t>
    </dgm:pt>
    <dgm:pt modelId="{BC4E666D-EA92-494B-8672-68EFEE13E9FD}" type="sibTrans" cxnId="{5CE68D64-F6F2-460A-8843-2E3C0B70562C}">
      <dgm:prSet/>
      <dgm:spPr/>
      <dgm:t>
        <a:bodyPr/>
        <a:lstStyle/>
        <a:p>
          <a:endParaRPr lang="en-US"/>
        </a:p>
      </dgm:t>
    </dgm:pt>
    <dgm:pt modelId="{652C12E2-8953-4647-9785-4C669FD0F0A9}">
      <dgm:prSet/>
      <dgm:spPr/>
      <dgm:t>
        <a:bodyPr/>
        <a:lstStyle/>
        <a:p>
          <a:r>
            <a:rPr lang="en-US"/>
            <a:t>Look tidy </a:t>
          </a:r>
        </a:p>
      </dgm:t>
    </dgm:pt>
    <dgm:pt modelId="{238662EF-841C-42D5-926A-CE495A1C61D5}" type="parTrans" cxnId="{67BF553F-D0F2-46C1-8C4E-6A9052CF2A31}">
      <dgm:prSet/>
      <dgm:spPr/>
      <dgm:t>
        <a:bodyPr/>
        <a:lstStyle/>
        <a:p>
          <a:endParaRPr lang="en-US"/>
        </a:p>
      </dgm:t>
    </dgm:pt>
    <dgm:pt modelId="{F954CA18-AE4A-46CE-BDC1-01EA31DE5F1F}" type="sibTrans" cxnId="{67BF553F-D0F2-46C1-8C4E-6A9052CF2A31}">
      <dgm:prSet/>
      <dgm:spPr/>
      <dgm:t>
        <a:bodyPr/>
        <a:lstStyle/>
        <a:p>
          <a:endParaRPr lang="en-US"/>
        </a:p>
      </dgm:t>
    </dgm:pt>
    <dgm:pt modelId="{7D87E865-B91C-4415-A5CA-E9CDCF939163}">
      <dgm:prSet/>
      <dgm:spPr/>
      <dgm:t>
        <a:bodyPr/>
        <a:lstStyle/>
        <a:p>
          <a:r>
            <a:rPr lang="en-US" b="1" dirty="0"/>
            <a:t>NO</a:t>
          </a:r>
          <a:r>
            <a:rPr lang="en-US" dirty="0"/>
            <a:t> </a:t>
          </a:r>
          <a:r>
            <a:rPr lang="en-US" dirty="0">
              <a:solidFill>
                <a:srgbClr val="FF0000"/>
              </a:solidFill>
            </a:rPr>
            <a:t>chewing gum</a:t>
          </a:r>
          <a:r>
            <a:rPr lang="en-US" dirty="0"/>
            <a:t>, </a:t>
          </a:r>
          <a:r>
            <a:rPr lang="en-US" dirty="0" err="1">
              <a:solidFill>
                <a:srgbClr val="FF0000"/>
              </a:solidFill>
            </a:rPr>
            <a:t>kouben</a:t>
          </a:r>
          <a:r>
            <a:rPr lang="en-US" dirty="0">
              <a:solidFill>
                <a:srgbClr val="FF0000"/>
              </a:solidFill>
            </a:rPr>
            <a:t>, smoking </a:t>
          </a:r>
          <a:r>
            <a:rPr lang="en-US" dirty="0"/>
            <a:t>in people’s houses </a:t>
          </a:r>
        </a:p>
      </dgm:t>
    </dgm:pt>
    <dgm:pt modelId="{B9380044-3EE3-40D6-AB12-B920ACEE23B7}" type="parTrans" cxnId="{0D26B867-2BB8-4D2F-AD4C-1FF3C734F4BB}">
      <dgm:prSet/>
      <dgm:spPr/>
      <dgm:t>
        <a:bodyPr/>
        <a:lstStyle/>
        <a:p>
          <a:endParaRPr lang="en-US"/>
        </a:p>
      </dgm:t>
    </dgm:pt>
    <dgm:pt modelId="{F470C975-9A5F-4614-8142-FE0B892F5CF1}" type="sibTrans" cxnId="{0D26B867-2BB8-4D2F-AD4C-1FF3C734F4BB}">
      <dgm:prSet/>
      <dgm:spPr/>
      <dgm:t>
        <a:bodyPr/>
        <a:lstStyle/>
        <a:p>
          <a:endParaRPr lang="en-US"/>
        </a:p>
      </dgm:t>
    </dgm:pt>
    <dgm:pt modelId="{247061E2-39E9-44D9-911B-4377A1C5F58C}">
      <dgm:prSet/>
      <dgm:spPr/>
      <dgm:t>
        <a:bodyPr/>
        <a:lstStyle/>
        <a:p>
          <a:r>
            <a:rPr lang="en-US" b="1" dirty="0"/>
            <a:t>NO</a:t>
          </a:r>
          <a:r>
            <a:rPr lang="en-US" dirty="0"/>
            <a:t> consumption of </a:t>
          </a:r>
          <a:r>
            <a:rPr lang="en-US" dirty="0">
              <a:solidFill>
                <a:srgbClr val="FF0000"/>
              </a:solidFill>
            </a:rPr>
            <a:t>Alcohol </a:t>
          </a:r>
          <a:r>
            <a:rPr lang="en-US" dirty="0"/>
            <a:t>now or 24 </a:t>
          </a:r>
          <a:r>
            <a:rPr lang="en-US" dirty="0" err="1"/>
            <a:t>hrs</a:t>
          </a:r>
          <a:r>
            <a:rPr lang="en-US" dirty="0"/>
            <a:t> prior to fieldwork </a:t>
          </a:r>
        </a:p>
      </dgm:t>
    </dgm:pt>
    <dgm:pt modelId="{F410C8EE-FCF9-4B6E-B5DA-4D66C94DCA29}" type="parTrans" cxnId="{1B4357CC-2583-45A7-B899-5C84A412BCA2}">
      <dgm:prSet/>
      <dgm:spPr/>
      <dgm:t>
        <a:bodyPr/>
        <a:lstStyle/>
        <a:p>
          <a:endParaRPr lang="en-US"/>
        </a:p>
      </dgm:t>
    </dgm:pt>
    <dgm:pt modelId="{48B46594-A7CF-493D-BEA0-3BA58807066A}" type="sibTrans" cxnId="{1B4357CC-2583-45A7-B899-5C84A412BCA2}">
      <dgm:prSet/>
      <dgm:spPr/>
      <dgm:t>
        <a:bodyPr/>
        <a:lstStyle/>
        <a:p>
          <a:endParaRPr lang="en-US"/>
        </a:p>
      </dgm:t>
    </dgm:pt>
    <dgm:pt modelId="{16935C5B-0D8E-4AB5-9BA5-6621A18CB4C9}">
      <dgm:prSet/>
      <dgm:spPr/>
      <dgm:t>
        <a:bodyPr/>
        <a:lstStyle/>
        <a:p>
          <a:r>
            <a:rPr lang="en-US"/>
            <a:t>Be confident on the subject matter of the questionnaire</a:t>
          </a:r>
        </a:p>
      </dgm:t>
    </dgm:pt>
    <dgm:pt modelId="{B34E9F2C-0BEF-4EAA-8D98-60E1EF539759}" type="parTrans" cxnId="{96A654CB-F8E7-4621-BC43-3631D3D03F00}">
      <dgm:prSet/>
      <dgm:spPr/>
      <dgm:t>
        <a:bodyPr/>
        <a:lstStyle/>
        <a:p>
          <a:endParaRPr lang="en-US"/>
        </a:p>
      </dgm:t>
    </dgm:pt>
    <dgm:pt modelId="{C933992D-C685-4017-AAB5-C1EEA1E1A1BA}" type="sibTrans" cxnId="{96A654CB-F8E7-4621-BC43-3631D3D03F00}">
      <dgm:prSet/>
      <dgm:spPr/>
      <dgm:t>
        <a:bodyPr/>
        <a:lstStyle/>
        <a:p>
          <a:endParaRPr lang="en-US"/>
        </a:p>
      </dgm:t>
    </dgm:pt>
    <dgm:pt modelId="{F3BC0DB8-E49F-4B53-A3E3-6F02CE9E1938}">
      <dgm:prSet/>
      <dgm:spPr/>
      <dgm:t>
        <a:bodyPr/>
        <a:lstStyle/>
        <a:p>
          <a:r>
            <a:rPr lang="en-US"/>
            <a:t>Be a good team-player – complete your part! Listen and follow instructions</a:t>
          </a:r>
        </a:p>
      </dgm:t>
    </dgm:pt>
    <dgm:pt modelId="{CF4E2744-098E-4BBE-8921-621F3C7F3AC7}" type="parTrans" cxnId="{700CAC33-FEAB-4B32-A531-076DA6B0AE1C}">
      <dgm:prSet/>
      <dgm:spPr/>
      <dgm:t>
        <a:bodyPr/>
        <a:lstStyle/>
        <a:p>
          <a:endParaRPr lang="en-US"/>
        </a:p>
      </dgm:t>
    </dgm:pt>
    <dgm:pt modelId="{42198614-79AC-48F0-A70D-4B6C505277E6}" type="sibTrans" cxnId="{700CAC33-FEAB-4B32-A531-076DA6B0AE1C}">
      <dgm:prSet/>
      <dgm:spPr/>
      <dgm:t>
        <a:bodyPr/>
        <a:lstStyle/>
        <a:p>
          <a:endParaRPr lang="en-US"/>
        </a:p>
      </dgm:t>
    </dgm:pt>
    <dgm:pt modelId="{2AF4DCE1-67A8-4B2D-9E11-6E060AADE522}">
      <dgm:prSet/>
      <dgm:spPr/>
      <dgm:t>
        <a:bodyPr/>
        <a:lstStyle/>
        <a:p>
          <a:r>
            <a:rPr lang="en-US"/>
            <a:t>Be extra careful with the equipment you are trusted with – tablets </a:t>
          </a:r>
        </a:p>
      </dgm:t>
    </dgm:pt>
    <dgm:pt modelId="{05791CB7-8C0D-476C-B5F7-8CB990F4A2DC}" type="parTrans" cxnId="{81F543F6-275B-4875-91F2-1AF7D9FC137D}">
      <dgm:prSet/>
      <dgm:spPr/>
      <dgm:t>
        <a:bodyPr/>
        <a:lstStyle/>
        <a:p>
          <a:endParaRPr lang="en-US"/>
        </a:p>
      </dgm:t>
    </dgm:pt>
    <dgm:pt modelId="{F0156F33-C2C1-4134-ABF5-24A64C17726D}" type="sibTrans" cxnId="{81F543F6-275B-4875-91F2-1AF7D9FC137D}">
      <dgm:prSet/>
      <dgm:spPr/>
      <dgm:t>
        <a:bodyPr/>
        <a:lstStyle/>
        <a:p>
          <a:endParaRPr lang="en-US"/>
        </a:p>
      </dgm:t>
    </dgm:pt>
    <dgm:pt modelId="{7CAD3D93-89EA-4F72-B517-683AE4C62572}">
      <dgm:prSet/>
      <dgm:spPr/>
      <dgm:t>
        <a:bodyPr/>
        <a:lstStyle/>
        <a:p>
          <a:r>
            <a:rPr lang="en-US"/>
            <a:t>More Importantly be extra cautious with the DATA that you collected. </a:t>
          </a:r>
        </a:p>
      </dgm:t>
    </dgm:pt>
    <dgm:pt modelId="{7A805B01-7DAE-430B-A243-EDE610E88F95}" type="parTrans" cxnId="{A252AF59-F967-4682-BE59-8895CFC63DEB}">
      <dgm:prSet/>
      <dgm:spPr/>
      <dgm:t>
        <a:bodyPr/>
        <a:lstStyle/>
        <a:p>
          <a:endParaRPr lang="en-US"/>
        </a:p>
      </dgm:t>
    </dgm:pt>
    <dgm:pt modelId="{CF16FACC-2A35-433D-8403-FE673940E7EC}" type="sibTrans" cxnId="{A252AF59-F967-4682-BE59-8895CFC63DEB}">
      <dgm:prSet/>
      <dgm:spPr/>
      <dgm:t>
        <a:bodyPr/>
        <a:lstStyle/>
        <a:p>
          <a:endParaRPr lang="en-US"/>
        </a:p>
      </dgm:t>
    </dgm:pt>
    <dgm:pt modelId="{EB0A178F-7B9B-4295-BBC1-856D92B31F69}">
      <dgm:prSet/>
      <dgm:spPr/>
      <dgm:t>
        <a:bodyPr/>
        <a:lstStyle/>
        <a:p>
          <a:r>
            <a:rPr lang="en-US"/>
            <a:t>Make sure you complete your part AND ALWAYS THANK THE RESPONDENTS.</a:t>
          </a:r>
        </a:p>
      </dgm:t>
    </dgm:pt>
    <dgm:pt modelId="{4368F1EE-A3FC-46F3-BC29-1816784290A9}" type="parTrans" cxnId="{D3B69A73-0BE6-483B-8325-90829603D0A6}">
      <dgm:prSet/>
      <dgm:spPr/>
      <dgm:t>
        <a:bodyPr/>
        <a:lstStyle/>
        <a:p>
          <a:endParaRPr lang="en-US"/>
        </a:p>
      </dgm:t>
    </dgm:pt>
    <dgm:pt modelId="{8DEB5544-1154-4C06-905D-0CD74C901FAB}" type="sibTrans" cxnId="{D3B69A73-0BE6-483B-8325-90829603D0A6}">
      <dgm:prSet/>
      <dgm:spPr/>
      <dgm:t>
        <a:bodyPr/>
        <a:lstStyle/>
        <a:p>
          <a:endParaRPr lang="en-US"/>
        </a:p>
      </dgm:t>
    </dgm:pt>
    <dgm:pt modelId="{1DC06841-7584-486E-9F81-52C4121ABCDC}" type="pres">
      <dgm:prSet presAssocID="{1D9A6BBB-53B6-4684-9BFE-580BBDDDBD5F}" presName="diagram" presStyleCnt="0">
        <dgm:presLayoutVars>
          <dgm:dir/>
          <dgm:resizeHandles val="exact"/>
        </dgm:presLayoutVars>
      </dgm:prSet>
      <dgm:spPr/>
    </dgm:pt>
    <dgm:pt modelId="{70FF3817-5B50-4CBC-B226-E9C750417F0B}" type="pres">
      <dgm:prSet presAssocID="{703639BF-C70F-4D70-A7DF-D998C2476F71}" presName="node" presStyleLbl="node1" presStyleIdx="0" presStyleCnt="11">
        <dgm:presLayoutVars>
          <dgm:bulletEnabled val="1"/>
        </dgm:presLayoutVars>
      </dgm:prSet>
      <dgm:spPr/>
    </dgm:pt>
    <dgm:pt modelId="{0FC63A86-146A-41B3-8671-E58032C09505}" type="pres">
      <dgm:prSet presAssocID="{62015A1B-2171-4114-A5FB-B4F111F15673}" presName="sibTrans" presStyleCnt="0"/>
      <dgm:spPr/>
    </dgm:pt>
    <dgm:pt modelId="{CF93B5D6-4B67-42E2-917E-A0E2759EC302}" type="pres">
      <dgm:prSet presAssocID="{81456BCF-CE40-4711-A34F-29C5852BB80D}" presName="node" presStyleLbl="node1" presStyleIdx="1" presStyleCnt="11">
        <dgm:presLayoutVars>
          <dgm:bulletEnabled val="1"/>
        </dgm:presLayoutVars>
      </dgm:prSet>
      <dgm:spPr/>
    </dgm:pt>
    <dgm:pt modelId="{AAC05F0D-430E-424E-9539-623C5611EB5B}" type="pres">
      <dgm:prSet presAssocID="{9ABF2EC4-48A0-42D4-B2E9-F350D62B2817}" presName="sibTrans" presStyleCnt="0"/>
      <dgm:spPr/>
    </dgm:pt>
    <dgm:pt modelId="{71FA211E-1BD9-4585-A314-538DAEADF53D}" type="pres">
      <dgm:prSet presAssocID="{D3D5C39C-7DF2-44FC-A8AD-02C01CE94048}" presName="node" presStyleLbl="node1" presStyleIdx="2" presStyleCnt="11">
        <dgm:presLayoutVars>
          <dgm:bulletEnabled val="1"/>
        </dgm:presLayoutVars>
      </dgm:prSet>
      <dgm:spPr/>
    </dgm:pt>
    <dgm:pt modelId="{637BE206-D5F6-4ECB-81EC-5281DB570535}" type="pres">
      <dgm:prSet presAssocID="{BC4E666D-EA92-494B-8672-68EFEE13E9FD}" presName="sibTrans" presStyleCnt="0"/>
      <dgm:spPr/>
    </dgm:pt>
    <dgm:pt modelId="{52EA1490-BC48-40B2-B678-61A1C7DA264C}" type="pres">
      <dgm:prSet presAssocID="{652C12E2-8953-4647-9785-4C669FD0F0A9}" presName="node" presStyleLbl="node1" presStyleIdx="3" presStyleCnt="11">
        <dgm:presLayoutVars>
          <dgm:bulletEnabled val="1"/>
        </dgm:presLayoutVars>
      </dgm:prSet>
      <dgm:spPr/>
    </dgm:pt>
    <dgm:pt modelId="{C3338BF5-3ABC-4409-BC89-07A631F7A462}" type="pres">
      <dgm:prSet presAssocID="{F954CA18-AE4A-46CE-BDC1-01EA31DE5F1F}" presName="sibTrans" presStyleCnt="0"/>
      <dgm:spPr/>
    </dgm:pt>
    <dgm:pt modelId="{DD10A8D0-6BE8-455F-A282-62F2B9FEA6B6}" type="pres">
      <dgm:prSet presAssocID="{7D87E865-B91C-4415-A5CA-E9CDCF939163}" presName="node" presStyleLbl="node1" presStyleIdx="4" presStyleCnt="11">
        <dgm:presLayoutVars>
          <dgm:bulletEnabled val="1"/>
        </dgm:presLayoutVars>
      </dgm:prSet>
      <dgm:spPr/>
    </dgm:pt>
    <dgm:pt modelId="{164F70FF-DCCA-47E0-9EE5-2F44C1CC1C5A}" type="pres">
      <dgm:prSet presAssocID="{F470C975-9A5F-4614-8142-FE0B892F5CF1}" presName="sibTrans" presStyleCnt="0"/>
      <dgm:spPr/>
    </dgm:pt>
    <dgm:pt modelId="{CEF0AA5C-1544-411C-B6AF-0989828B9DC4}" type="pres">
      <dgm:prSet presAssocID="{247061E2-39E9-44D9-911B-4377A1C5F58C}" presName="node" presStyleLbl="node1" presStyleIdx="5" presStyleCnt="11">
        <dgm:presLayoutVars>
          <dgm:bulletEnabled val="1"/>
        </dgm:presLayoutVars>
      </dgm:prSet>
      <dgm:spPr/>
    </dgm:pt>
    <dgm:pt modelId="{3AC6434B-AE35-409A-A066-C7D958076CC5}" type="pres">
      <dgm:prSet presAssocID="{48B46594-A7CF-493D-BEA0-3BA58807066A}" presName="sibTrans" presStyleCnt="0"/>
      <dgm:spPr/>
    </dgm:pt>
    <dgm:pt modelId="{39946887-29C4-4E6B-A784-55CC9C10F515}" type="pres">
      <dgm:prSet presAssocID="{16935C5B-0D8E-4AB5-9BA5-6621A18CB4C9}" presName="node" presStyleLbl="node1" presStyleIdx="6" presStyleCnt="11">
        <dgm:presLayoutVars>
          <dgm:bulletEnabled val="1"/>
        </dgm:presLayoutVars>
      </dgm:prSet>
      <dgm:spPr/>
    </dgm:pt>
    <dgm:pt modelId="{7DE077A9-1F70-4D42-A9B6-35CC0009ADB9}" type="pres">
      <dgm:prSet presAssocID="{C933992D-C685-4017-AAB5-C1EEA1E1A1BA}" presName="sibTrans" presStyleCnt="0"/>
      <dgm:spPr/>
    </dgm:pt>
    <dgm:pt modelId="{FFD65B0B-EF93-4FF5-827C-82A57BBCD7D5}" type="pres">
      <dgm:prSet presAssocID="{F3BC0DB8-E49F-4B53-A3E3-6F02CE9E1938}" presName="node" presStyleLbl="node1" presStyleIdx="7" presStyleCnt="11">
        <dgm:presLayoutVars>
          <dgm:bulletEnabled val="1"/>
        </dgm:presLayoutVars>
      </dgm:prSet>
      <dgm:spPr/>
    </dgm:pt>
    <dgm:pt modelId="{E05F17BB-5AC7-4743-9822-7A42CE6581D5}" type="pres">
      <dgm:prSet presAssocID="{42198614-79AC-48F0-A70D-4B6C505277E6}" presName="sibTrans" presStyleCnt="0"/>
      <dgm:spPr/>
    </dgm:pt>
    <dgm:pt modelId="{AE04B486-88FF-4846-9DB2-78B7C27E888A}" type="pres">
      <dgm:prSet presAssocID="{2AF4DCE1-67A8-4B2D-9E11-6E060AADE522}" presName="node" presStyleLbl="node1" presStyleIdx="8" presStyleCnt="11">
        <dgm:presLayoutVars>
          <dgm:bulletEnabled val="1"/>
        </dgm:presLayoutVars>
      </dgm:prSet>
      <dgm:spPr/>
    </dgm:pt>
    <dgm:pt modelId="{F122BFB3-E52B-4179-BAFA-6833B9D0D330}" type="pres">
      <dgm:prSet presAssocID="{F0156F33-C2C1-4134-ABF5-24A64C17726D}" presName="sibTrans" presStyleCnt="0"/>
      <dgm:spPr/>
    </dgm:pt>
    <dgm:pt modelId="{051F5A79-BA93-4746-B902-D76980E9B5C8}" type="pres">
      <dgm:prSet presAssocID="{7CAD3D93-89EA-4F72-B517-683AE4C62572}" presName="node" presStyleLbl="node1" presStyleIdx="9" presStyleCnt="11">
        <dgm:presLayoutVars>
          <dgm:bulletEnabled val="1"/>
        </dgm:presLayoutVars>
      </dgm:prSet>
      <dgm:spPr/>
    </dgm:pt>
    <dgm:pt modelId="{ABDBB8DB-79D0-4426-858A-96F05C1C663F}" type="pres">
      <dgm:prSet presAssocID="{CF16FACC-2A35-433D-8403-FE673940E7EC}" presName="sibTrans" presStyleCnt="0"/>
      <dgm:spPr/>
    </dgm:pt>
    <dgm:pt modelId="{84CA8340-C216-4D14-9587-2EE1EE3B33AF}" type="pres">
      <dgm:prSet presAssocID="{EB0A178F-7B9B-4295-BBC1-856D92B31F69}" presName="node" presStyleLbl="node1" presStyleIdx="10" presStyleCnt="11">
        <dgm:presLayoutVars>
          <dgm:bulletEnabled val="1"/>
        </dgm:presLayoutVars>
      </dgm:prSet>
      <dgm:spPr/>
    </dgm:pt>
  </dgm:ptLst>
  <dgm:cxnLst>
    <dgm:cxn modelId="{CD731012-004B-40DE-934D-043E3FCA2663}" type="presOf" srcId="{703639BF-C70F-4D70-A7DF-D998C2476F71}" destId="{70FF3817-5B50-4CBC-B226-E9C750417F0B}" srcOrd="0" destOrd="0" presId="urn:microsoft.com/office/officeart/2005/8/layout/default"/>
    <dgm:cxn modelId="{26F06B1C-3E09-4699-8ED1-C2C22F6152D3}" type="presOf" srcId="{81456BCF-CE40-4711-A34F-29C5852BB80D}" destId="{CF93B5D6-4B67-42E2-917E-A0E2759EC302}" srcOrd="0" destOrd="0" presId="urn:microsoft.com/office/officeart/2005/8/layout/default"/>
    <dgm:cxn modelId="{D5B2EE2B-3B4B-4E8F-AA8B-42A1AF0E6D70}" type="presOf" srcId="{247061E2-39E9-44D9-911B-4377A1C5F58C}" destId="{CEF0AA5C-1544-411C-B6AF-0989828B9DC4}" srcOrd="0" destOrd="0" presId="urn:microsoft.com/office/officeart/2005/8/layout/default"/>
    <dgm:cxn modelId="{863DF132-8A6A-4A68-9A08-03E468714E75}" srcId="{1D9A6BBB-53B6-4684-9BFE-580BBDDDBD5F}" destId="{81456BCF-CE40-4711-A34F-29C5852BB80D}" srcOrd="1" destOrd="0" parTransId="{BB6BBEC4-BC21-4BD7-B6A0-3C598AC7E312}" sibTransId="{9ABF2EC4-48A0-42D4-B2E9-F350D62B2817}"/>
    <dgm:cxn modelId="{700CAC33-FEAB-4B32-A531-076DA6B0AE1C}" srcId="{1D9A6BBB-53B6-4684-9BFE-580BBDDDBD5F}" destId="{F3BC0DB8-E49F-4B53-A3E3-6F02CE9E1938}" srcOrd="7" destOrd="0" parTransId="{CF4E2744-098E-4BBE-8921-621F3C7F3AC7}" sibTransId="{42198614-79AC-48F0-A70D-4B6C505277E6}"/>
    <dgm:cxn modelId="{90009A34-7F06-4F77-B10F-E506EB078863}" type="presOf" srcId="{2AF4DCE1-67A8-4B2D-9E11-6E060AADE522}" destId="{AE04B486-88FF-4846-9DB2-78B7C27E888A}" srcOrd="0" destOrd="0" presId="urn:microsoft.com/office/officeart/2005/8/layout/default"/>
    <dgm:cxn modelId="{67BF553F-D0F2-46C1-8C4E-6A9052CF2A31}" srcId="{1D9A6BBB-53B6-4684-9BFE-580BBDDDBD5F}" destId="{652C12E2-8953-4647-9785-4C669FD0F0A9}" srcOrd="3" destOrd="0" parTransId="{238662EF-841C-42D5-926A-CE495A1C61D5}" sibTransId="{F954CA18-AE4A-46CE-BDC1-01EA31DE5F1F}"/>
    <dgm:cxn modelId="{5CE68D64-F6F2-460A-8843-2E3C0B70562C}" srcId="{1D9A6BBB-53B6-4684-9BFE-580BBDDDBD5F}" destId="{D3D5C39C-7DF2-44FC-A8AD-02C01CE94048}" srcOrd="2" destOrd="0" parTransId="{18A03080-24A8-43ED-B075-BEEF0DF896E1}" sibTransId="{BC4E666D-EA92-494B-8672-68EFEE13E9FD}"/>
    <dgm:cxn modelId="{0D26B867-2BB8-4D2F-AD4C-1FF3C734F4BB}" srcId="{1D9A6BBB-53B6-4684-9BFE-580BBDDDBD5F}" destId="{7D87E865-B91C-4415-A5CA-E9CDCF939163}" srcOrd="4" destOrd="0" parTransId="{B9380044-3EE3-40D6-AB12-B920ACEE23B7}" sibTransId="{F470C975-9A5F-4614-8142-FE0B892F5CF1}"/>
    <dgm:cxn modelId="{D3B69A73-0BE6-483B-8325-90829603D0A6}" srcId="{1D9A6BBB-53B6-4684-9BFE-580BBDDDBD5F}" destId="{EB0A178F-7B9B-4295-BBC1-856D92B31F69}" srcOrd="10" destOrd="0" parTransId="{4368F1EE-A3FC-46F3-BC29-1816784290A9}" sibTransId="{8DEB5544-1154-4C06-905D-0CD74C901FAB}"/>
    <dgm:cxn modelId="{F6155355-8BE8-4D03-B47E-090909227D0A}" type="presOf" srcId="{EB0A178F-7B9B-4295-BBC1-856D92B31F69}" destId="{84CA8340-C216-4D14-9587-2EE1EE3B33AF}" srcOrd="0" destOrd="0" presId="urn:microsoft.com/office/officeart/2005/8/layout/default"/>
    <dgm:cxn modelId="{A252AF59-F967-4682-BE59-8895CFC63DEB}" srcId="{1D9A6BBB-53B6-4684-9BFE-580BBDDDBD5F}" destId="{7CAD3D93-89EA-4F72-B517-683AE4C62572}" srcOrd="9" destOrd="0" parTransId="{7A805B01-7DAE-430B-A243-EDE610E88F95}" sibTransId="{CF16FACC-2A35-433D-8403-FE673940E7EC}"/>
    <dgm:cxn modelId="{B515BA79-A2C3-479E-BF6B-E3B82463FD56}" type="presOf" srcId="{7CAD3D93-89EA-4F72-B517-683AE4C62572}" destId="{051F5A79-BA93-4746-B902-D76980E9B5C8}" srcOrd="0" destOrd="0" presId="urn:microsoft.com/office/officeart/2005/8/layout/default"/>
    <dgm:cxn modelId="{56A8759A-F18A-443D-AA31-BE5BB851FC73}" srcId="{1D9A6BBB-53B6-4684-9BFE-580BBDDDBD5F}" destId="{703639BF-C70F-4D70-A7DF-D998C2476F71}" srcOrd="0" destOrd="0" parTransId="{35C2FAA5-C344-4A54-A75B-EAC70A88BE9D}" sibTransId="{62015A1B-2171-4114-A5FB-B4F111F15673}"/>
    <dgm:cxn modelId="{E6D8FCA6-C824-4C3A-BA49-9CE1D5376F9C}" type="presOf" srcId="{1D9A6BBB-53B6-4684-9BFE-580BBDDDBD5F}" destId="{1DC06841-7584-486E-9F81-52C4121ABCDC}" srcOrd="0" destOrd="0" presId="urn:microsoft.com/office/officeart/2005/8/layout/default"/>
    <dgm:cxn modelId="{3D65B2A8-2365-480A-ACF8-01703F402178}" type="presOf" srcId="{F3BC0DB8-E49F-4B53-A3E3-6F02CE9E1938}" destId="{FFD65B0B-EF93-4FF5-827C-82A57BBCD7D5}" srcOrd="0" destOrd="0" presId="urn:microsoft.com/office/officeart/2005/8/layout/default"/>
    <dgm:cxn modelId="{7643C0B9-4489-43A5-870B-BE7117A7BF34}" type="presOf" srcId="{16935C5B-0D8E-4AB5-9BA5-6621A18CB4C9}" destId="{39946887-29C4-4E6B-A784-55CC9C10F515}" srcOrd="0" destOrd="0" presId="urn:microsoft.com/office/officeart/2005/8/layout/default"/>
    <dgm:cxn modelId="{061052C3-7872-4616-B202-D5A983B4C394}" type="presOf" srcId="{D3D5C39C-7DF2-44FC-A8AD-02C01CE94048}" destId="{71FA211E-1BD9-4585-A314-538DAEADF53D}" srcOrd="0" destOrd="0" presId="urn:microsoft.com/office/officeart/2005/8/layout/default"/>
    <dgm:cxn modelId="{96A654CB-F8E7-4621-BC43-3631D3D03F00}" srcId="{1D9A6BBB-53B6-4684-9BFE-580BBDDDBD5F}" destId="{16935C5B-0D8E-4AB5-9BA5-6621A18CB4C9}" srcOrd="6" destOrd="0" parTransId="{B34E9F2C-0BEF-4EAA-8D98-60E1EF539759}" sibTransId="{C933992D-C685-4017-AAB5-C1EEA1E1A1BA}"/>
    <dgm:cxn modelId="{1B4357CC-2583-45A7-B899-5C84A412BCA2}" srcId="{1D9A6BBB-53B6-4684-9BFE-580BBDDDBD5F}" destId="{247061E2-39E9-44D9-911B-4377A1C5F58C}" srcOrd="5" destOrd="0" parTransId="{F410C8EE-FCF9-4B6E-B5DA-4D66C94DCA29}" sibTransId="{48B46594-A7CF-493D-BEA0-3BA58807066A}"/>
    <dgm:cxn modelId="{81F543F6-275B-4875-91F2-1AF7D9FC137D}" srcId="{1D9A6BBB-53B6-4684-9BFE-580BBDDDBD5F}" destId="{2AF4DCE1-67A8-4B2D-9E11-6E060AADE522}" srcOrd="8" destOrd="0" parTransId="{05791CB7-8C0D-476C-B5F7-8CB990F4A2DC}" sibTransId="{F0156F33-C2C1-4134-ABF5-24A64C17726D}"/>
    <dgm:cxn modelId="{2748BBF6-509A-428C-AEEB-FEE7CCEECF48}" type="presOf" srcId="{7D87E865-B91C-4415-A5CA-E9CDCF939163}" destId="{DD10A8D0-6BE8-455F-A282-62F2B9FEA6B6}" srcOrd="0" destOrd="0" presId="urn:microsoft.com/office/officeart/2005/8/layout/default"/>
    <dgm:cxn modelId="{F2CF83FA-E212-4309-9A91-21E6A6CC6268}" type="presOf" srcId="{652C12E2-8953-4647-9785-4C669FD0F0A9}" destId="{52EA1490-BC48-40B2-B678-61A1C7DA264C}" srcOrd="0" destOrd="0" presId="urn:microsoft.com/office/officeart/2005/8/layout/default"/>
    <dgm:cxn modelId="{77570C63-4CB6-417B-BF78-BDBC439591CA}" type="presParOf" srcId="{1DC06841-7584-486E-9F81-52C4121ABCDC}" destId="{70FF3817-5B50-4CBC-B226-E9C750417F0B}" srcOrd="0" destOrd="0" presId="urn:microsoft.com/office/officeart/2005/8/layout/default"/>
    <dgm:cxn modelId="{ECCFA9A6-9459-4427-B935-8B59E48F45F8}" type="presParOf" srcId="{1DC06841-7584-486E-9F81-52C4121ABCDC}" destId="{0FC63A86-146A-41B3-8671-E58032C09505}" srcOrd="1" destOrd="0" presId="urn:microsoft.com/office/officeart/2005/8/layout/default"/>
    <dgm:cxn modelId="{8962AE05-1318-460E-8173-86D6562378B0}" type="presParOf" srcId="{1DC06841-7584-486E-9F81-52C4121ABCDC}" destId="{CF93B5D6-4B67-42E2-917E-A0E2759EC302}" srcOrd="2" destOrd="0" presId="urn:microsoft.com/office/officeart/2005/8/layout/default"/>
    <dgm:cxn modelId="{8A68E708-C6F1-4117-A1A0-F24AC94DD1A7}" type="presParOf" srcId="{1DC06841-7584-486E-9F81-52C4121ABCDC}" destId="{AAC05F0D-430E-424E-9539-623C5611EB5B}" srcOrd="3" destOrd="0" presId="urn:microsoft.com/office/officeart/2005/8/layout/default"/>
    <dgm:cxn modelId="{4997D428-8981-44F1-8381-17F880C2A6CA}" type="presParOf" srcId="{1DC06841-7584-486E-9F81-52C4121ABCDC}" destId="{71FA211E-1BD9-4585-A314-538DAEADF53D}" srcOrd="4" destOrd="0" presId="urn:microsoft.com/office/officeart/2005/8/layout/default"/>
    <dgm:cxn modelId="{703330BE-AFF3-448C-A595-A94016583680}" type="presParOf" srcId="{1DC06841-7584-486E-9F81-52C4121ABCDC}" destId="{637BE206-D5F6-4ECB-81EC-5281DB570535}" srcOrd="5" destOrd="0" presId="urn:microsoft.com/office/officeart/2005/8/layout/default"/>
    <dgm:cxn modelId="{9FAEB1D7-4EFC-416C-B353-A0C035AD6B61}" type="presParOf" srcId="{1DC06841-7584-486E-9F81-52C4121ABCDC}" destId="{52EA1490-BC48-40B2-B678-61A1C7DA264C}" srcOrd="6" destOrd="0" presId="urn:microsoft.com/office/officeart/2005/8/layout/default"/>
    <dgm:cxn modelId="{DC140BAD-5D4F-476F-B823-250409EAB6F4}" type="presParOf" srcId="{1DC06841-7584-486E-9F81-52C4121ABCDC}" destId="{C3338BF5-3ABC-4409-BC89-07A631F7A462}" srcOrd="7" destOrd="0" presId="urn:microsoft.com/office/officeart/2005/8/layout/default"/>
    <dgm:cxn modelId="{A7BEBE52-6D73-4D17-9460-EE3BF9F937F8}" type="presParOf" srcId="{1DC06841-7584-486E-9F81-52C4121ABCDC}" destId="{DD10A8D0-6BE8-455F-A282-62F2B9FEA6B6}" srcOrd="8" destOrd="0" presId="urn:microsoft.com/office/officeart/2005/8/layout/default"/>
    <dgm:cxn modelId="{34D04BC6-E532-43EA-B92B-8A241F2293A5}" type="presParOf" srcId="{1DC06841-7584-486E-9F81-52C4121ABCDC}" destId="{164F70FF-DCCA-47E0-9EE5-2F44C1CC1C5A}" srcOrd="9" destOrd="0" presId="urn:microsoft.com/office/officeart/2005/8/layout/default"/>
    <dgm:cxn modelId="{6B7F1E3F-1DB0-431D-A0FF-47A6EDEA0263}" type="presParOf" srcId="{1DC06841-7584-486E-9F81-52C4121ABCDC}" destId="{CEF0AA5C-1544-411C-B6AF-0989828B9DC4}" srcOrd="10" destOrd="0" presId="urn:microsoft.com/office/officeart/2005/8/layout/default"/>
    <dgm:cxn modelId="{159E985F-ED87-47F6-B8C4-CFAAC6BACBB0}" type="presParOf" srcId="{1DC06841-7584-486E-9F81-52C4121ABCDC}" destId="{3AC6434B-AE35-409A-A066-C7D958076CC5}" srcOrd="11" destOrd="0" presId="urn:microsoft.com/office/officeart/2005/8/layout/default"/>
    <dgm:cxn modelId="{66E551C6-7401-4B4F-A8AE-FEB0AA974A9F}" type="presParOf" srcId="{1DC06841-7584-486E-9F81-52C4121ABCDC}" destId="{39946887-29C4-4E6B-A784-55CC9C10F515}" srcOrd="12" destOrd="0" presId="urn:microsoft.com/office/officeart/2005/8/layout/default"/>
    <dgm:cxn modelId="{76AF2652-550D-4A5C-9638-7C24DB76C77B}" type="presParOf" srcId="{1DC06841-7584-486E-9F81-52C4121ABCDC}" destId="{7DE077A9-1F70-4D42-A9B6-35CC0009ADB9}" srcOrd="13" destOrd="0" presId="urn:microsoft.com/office/officeart/2005/8/layout/default"/>
    <dgm:cxn modelId="{5332E4DE-4916-453B-B277-0F9E362D9B43}" type="presParOf" srcId="{1DC06841-7584-486E-9F81-52C4121ABCDC}" destId="{FFD65B0B-EF93-4FF5-827C-82A57BBCD7D5}" srcOrd="14" destOrd="0" presId="urn:microsoft.com/office/officeart/2005/8/layout/default"/>
    <dgm:cxn modelId="{24D7F055-523C-4EB5-9EE4-7A6DE8981606}" type="presParOf" srcId="{1DC06841-7584-486E-9F81-52C4121ABCDC}" destId="{E05F17BB-5AC7-4743-9822-7A42CE6581D5}" srcOrd="15" destOrd="0" presId="urn:microsoft.com/office/officeart/2005/8/layout/default"/>
    <dgm:cxn modelId="{8D68C12B-A5D2-457F-ACE7-5954F35277B3}" type="presParOf" srcId="{1DC06841-7584-486E-9F81-52C4121ABCDC}" destId="{AE04B486-88FF-4846-9DB2-78B7C27E888A}" srcOrd="16" destOrd="0" presId="urn:microsoft.com/office/officeart/2005/8/layout/default"/>
    <dgm:cxn modelId="{11A253DB-8066-4F52-BD23-BAAF8C1FC251}" type="presParOf" srcId="{1DC06841-7584-486E-9F81-52C4121ABCDC}" destId="{F122BFB3-E52B-4179-BAFA-6833B9D0D330}" srcOrd="17" destOrd="0" presId="urn:microsoft.com/office/officeart/2005/8/layout/default"/>
    <dgm:cxn modelId="{2E87F93F-93B3-4336-8256-F0F0CF252165}" type="presParOf" srcId="{1DC06841-7584-486E-9F81-52C4121ABCDC}" destId="{051F5A79-BA93-4746-B902-D76980E9B5C8}" srcOrd="18" destOrd="0" presId="urn:microsoft.com/office/officeart/2005/8/layout/default"/>
    <dgm:cxn modelId="{B8F5E7D8-1571-4385-A5C8-B74DE6B8FD10}" type="presParOf" srcId="{1DC06841-7584-486E-9F81-52C4121ABCDC}" destId="{ABDBB8DB-79D0-4426-858A-96F05C1C663F}" srcOrd="19" destOrd="0" presId="urn:microsoft.com/office/officeart/2005/8/layout/default"/>
    <dgm:cxn modelId="{6943C208-F75D-4D3C-9424-198EA3F73FCB}" type="presParOf" srcId="{1DC06841-7584-486E-9F81-52C4121ABCDC}" destId="{84CA8340-C216-4D14-9587-2EE1EE3B33AF}"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71F0BF-09CB-4825-B935-ABFDBCD7A08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0DD6E76-9C22-41BC-91F1-1EE73CC299B4}">
      <dgm:prSet/>
      <dgm:spPr/>
      <dgm:t>
        <a:bodyPr/>
        <a:lstStyle/>
        <a:p>
          <a:r>
            <a:rPr lang="en-US" b="0" i="0"/>
            <a:t>1. E TABUROROKO NORAN TE DATA ARE TI NA RIKOI MAIROUN AE TIAKI TE TIA MAKURI, e,g  buum, tarim, raraom ao aomata riki tabem</a:t>
          </a:r>
          <a:endParaRPr lang="en-US"/>
        </a:p>
      </dgm:t>
    </dgm:pt>
    <dgm:pt modelId="{0EF1F64F-C2C5-4C51-943B-42AE4C0FFAD0}" type="parTrans" cxnId="{2F7F3ECA-C316-4609-B1B7-E4907746A90A}">
      <dgm:prSet/>
      <dgm:spPr/>
      <dgm:t>
        <a:bodyPr/>
        <a:lstStyle/>
        <a:p>
          <a:endParaRPr lang="en-US"/>
        </a:p>
      </dgm:t>
    </dgm:pt>
    <dgm:pt modelId="{7B1866E4-CBA6-4E24-BA1A-1FF8AD8CCB65}" type="sibTrans" cxnId="{2F7F3ECA-C316-4609-B1B7-E4907746A90A}">
      <dgm:prSet/>
      <dgm:spPr/>
      <dgm:t>
        <a:bodyPr/>
        <a:lstStyle/>
        <a:p>
          <a:endParaRPr lang="en-US"/>
        </a:p>
      </dgm:t>
    </dgm:pt>
    <dgm:pt modelId="{BE5B2EE3-0D97-45F6-94EB-D121270ADC5D}">
      <dgm:prSet/>
      <dgm:spPr/>
      <dgm:t>
        <a:bodyPr/>
        <a:lstStyle/>
        <a:p>
          <a:r>
            <a:rPr lang="en-US" b="0" i="0"/>
            <a:t>2. E TABUROROKO kabonganakin te bwai n makuri n aki akaka ao irouia aomata tabeman ae tiaki taan makuri.</a:t>
          </a:r>
          <a:endParaRPr lang="en-US"/>
        </a:p>
      </dgm:t>
    </dgm:pt>
    <dgm:pt modelId="{86EDC773-60C6-4FE5-88DA-8A78CC4D6768}" type="parTrans" cxnId="{D6D9606D-FB4A-4A10-BE59-CA6B174ADB94}">
      <dgm:prSet/>
      <dgm:spPr/>
      <dgm:t>
        <a:bodyPr/>
        <a:lstStyle/>
        <a:p>
          <a:endParaRPr lang="en-US"/>
        </a:p>
      </dgm:t>
    </dgm:pt>
    <dgm:pt modelId="{0BAF6643-7ADE-41B0-84CE-405AE8E93E67}" type="sibTrans" cxnId="{D6D9606D-FB4A-4A10-BE59-CA6B174ADB94}">
      <dgm:prSet/>
      <dgm:spPr/>
      <dgm:t>
        <a:bodyPr/>
        <a:lstStyle/>
        <a:p>
          <a:endParaRPr lang="en-US"/>
        </a:p>
      </dgm:t>
    </dgm:pt>
    <dgm:pt modelId="{53C51E6D-ABD7-4DC3-B450-C81BFEB54A9E}">
      <dgm:prSet/>
      <dgm:spPr/>
      <dgm:t>
        <a:bodyPr/>
        <a:lstStyle/>
        <a:p>
          <a:r>
            <a:rPr lang="en-US" b="0" i="0"/>
            <a:t>3. E TABUROROKO taetaekinan kanoan te makur, bwaai ake a riki n te field nakon ae tiaki taan makuri, report ni kabane nakon supervisors.</a:t>
          </a:r>
          <a:endParaRPr lang="en-US"/>
        </a:p>
      </dgm:t>
    </dgm:pt>
    <dgm:pt modelId="{F58CB3F9-C5D2-44DF-87DF-78A8803739C9}" type="parTrans" cxnId="{AA9E87D9-A67B-4372-9AF5-F333C4CF0D5C}">
      <dgm:prSet/>
      <dgm:spPr/>
      <dgm:t>
        <a:bodyPr/>
        <a:lstStyle/>
        <a:p>
          <a:endParaRPr lang="en-US"/>
        </a:p>
      </dgm:t>
    </dgm:pt>
    <dgm:pt modelId="{41C89F09-5772-4E4D-9957-3A06CCDCD587}" type="sibTrans" cxnId="{AA9E87D9-A67B-4372-9AF5-F333C4CF0D5C}">
      <dgm:prSet/>
      <dgm:spPr/>
      <dgm:t>
        <a:bodyPr/>
        <a:lstStyle/>
        <a:p>
          <a:endParaRPr lang="en-US"/>
        </a:p>
      </dgm:t>
    </dgm:pt>
    <dgm:pt modelId="{E94D05CF-933A-4A1B-9D0A-321776E28089}">
      <dgm:prSet/>
      <dgm:spPr/>
      <dgm:t>
        <a:bodyPr/>
        <a:lstStyle/>
        <a:p>
          <a:r>
            <a:rPr lang="en-US" b="0" i="0"/>
            <a:t>4. TE RAW DATA TII BWAIN TE AOBITI A TABUROROKO TIAKI TAAN MAKURI N NORI N AKEA TE KARIAIAKAKI.</a:t>
          </a:r>
          <a:endParaRPr lang="en-US"/>
        </a:p>
      </dgm:t>
    </dgm:pt>
    <dgm:pt modelId="{8E9DCAC3-4501-4650-AF35-7652E19488E2}" type="parTrans" cxnId="{475FDFC5-6FAC-430B-82FF-4462AEE397CC}">
      <dgm:prSet/>
      <dgm:spPr/>
      <dgm:t>
        <a:bodyPr/>
        <a:lstStyle/>
        <a:p>
          <a:endParaRPr lang="en-US"/>
        </a:p>
      </dgm:t>
    </dgm:pt>
    <dgm:pt modelId="{E9A8269A-848C-4CEB-8D35-12E834880F70}" type="sibTrans" cxnId="{475FDFC5-6FAC-430B-82FF-4462AEE397CC}">
      <dgm:prSet/>
      <dgm:spPr/>
      <dgm:t>
        <a:bodyPr/>
        <a:lstStyle/>
        <a:p>
          <a:endParaRPr lang="en-US"/>
        </a:p>
      </dgm:t>
    </dgm:pt>
    <dgm:pt modelId="{1CEB9360-A5D4-4435-80FD-258051D33FDC}">
      <dgm:prSet/>
      <dgm:spPr/>
      <dgm:t>
        <a:bodyPr/>
        <a:lstStyle/>
        <a:p>
          <a:r>
            <a:rPr lang="en-US" b="0" i="0"/>
            <a:t>NGKANA E AKI SAFE TE TABO N  WAREWARE AO KONA  N RAONAKI TE INTERVIEWER MA E NA AKI ONGORA TE TIA RAONA TE INTERVIEWER TE RESPONDENTS REPLY.</a:t>
          </a:r>
          <a:endParaRPr lang="en-US"/>
        </a:p>
      </dgm:t>
    </dgm:pt>
    <dgm:pt modelId="{09F542CF-7C32-45E9-9F6A-0E89BF91735C}" type="parTrans" cxnId="{CFD8A299-8A72-46BB-BC31-B5040A0F2431}">
      <dgm:prSet/>
      <dgm:spPr/>
      <dgm:t>
        <a:bodyPr/>
        <a:lstStyle/>
        <a:p>
          <a:endParaRPr lang="en-US"/>
        </a:p>
      </dgm:t>
    </dgm:pt>
    <dgm:pt modelId="{96E1C29B-FAD6-4EC8-A387-0EBA41E06BD5}" type="sibTrans" cxnId="{CFD8A299-8A72-46BB-BC31-B5040A0F2431}">
      <dgm:prSet/>
      <dgm:spPr/>
      <dgm:t>
        <a:bodyPr/>
        <a:lstStyle/>
        <a:p>
          <a:endParaRPr lang="en-US"/>
        </a:p>
      </dgm:t>
    </dgm:pt>
    <dgm:pt modelId="{A4ACF6A3-D4CE-4A7A-9B30-52F936DC3680}">
      <dgm:prSet/>
      <dgm:spPr/>
      <dgm:t>
        <a:bodyPr/>
        <a:lstStyle/>
        <a:p>
          <a:r>
            <a:rPr lang="en-US" b="0" i="0"/>
            <a:t>LET THIS BE A WARNING</a:t>
          </a:r>
          <a:endParaRPr lang="en-US"/>
        </a:p>
      </dgm:t>
    </dgm:pt>
    <dgm:pt modelId="{AF91C0D2-71B1-45A5-8F41-775D7EF090E1}" type="parTrans" cxnId="{B9E631A9-53A0-4DFD-AF11-5AE6091B86E0}">
      <dgm:prSet/>
      <dgm:spPr/>
      <dgm:t>
        <a:bodyPr/>
        <a:lstStyle/>
        <a:p>
          <a:endParaRPr lang="en-US"/>
        </a:p>
      </dgm:t>
    </dgm:pt>
    <dgm:pt modelId="{F6F42A2D-B311-41D4-85F9-C477D19B4479}" type="sibTrans" cxnId="{B9E631A9-53A0-4DFD-AF11-5AE6091B86E0}">
      <dgm:prSet/>
      <dgm:spPr/>
      <dgm:t>
        <a:bodyPr/>
        <a:lstStyle/>
        <a:p>
          <a:endParaRPr lang="en-US"/>
        </a:p>
      </dgm:t>
    </dgm:pt>
    <dgm:pt modelId="{B156ED38-F621-40C8-9309-E3B25846BDF8}" type="pres">
      <dgm:prSet presAssocID="{BE71F0BF-09CB-4825-B935-ABFDBCD7A088}" presName="root" presStyleCnt="0">
        <dgm:presLayoutVars>
          <dgm:dir/>
          <dgm:resizeHandles val="exact"/>
        </dgm:presLayoutVars>
      </dgm:prSet>
      <dgm:spPr/>
    </dgm:pt>
    <dgm:pt modelId="{C54EE200-8831-4229-821C-CED2E3BF0B3F}" type="pres">
      <dgm:prSet presAssocID="{BE71F0BF-09CB-4825-B935-ABFDBCD7A088}" presName="container" presStyleCnt="0">
        <dgm:presLayoutVars>
          <dgm:dir/>
          <dgm:resizeHandles val="exact"/>
        </dgm:presLayoutVars>
      </dgm:prSet>
      <dgm:spPr/>
    </dgm:pt>
    <dgm:pt modelId="{09A5F3B6-8EEB-4606-90AA-7F69B2CD7FEE}" type="pres">
      <dgm:prSet presAssocID="{00DD6E76-9C22-41BC-91F1-1EE73CC299B4}" presName="compNode" presStyleCnt="0"/>
      <dgm:spPr/>
    </dgm:pt>
    <dgm:pt modelId="{38AAF595-060A-4D39-AE7C-2A6C951403D6}" type="pres">
      <dgm:prSet presAssocID="{00DD6E76-9C22-41BC-91F1-1EE73CC299B4}" presName="iconBgRect" presStyleLbl="bgShp" presStyleIdx="0" presStyleCnt="6"/>
      <dgm:spPr/>
    </dgm:pt>
    <dgm:pt modelId="{EC032E81-DE63-4965-9985-1888C141F898}" type="pres">
      <dgm:prSet presAssocID="{00DD6E76-9C22-41BC-91F1-1EE73CC299B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09227BE1-C52D-4982-8BB9-AF8603F300E2}" type="pres">
      <dgm:prSet presAssocID="{00DD6E76-9C22-41BC-91F1-1EE73CC299B4}" presName="spaceRect" presStyleCnt="0"/>
      <dgm:spPr/>
    </dgm:pt>
    <dgm:pt modelId="{E71D38B3-828F-432F-99DE-4F7D3E9DD157}" type="pres">
      <dgm:prSet presAssocID="{00DD6E76-9C22-41BC-91F1-1EE73CC299B4}" presName="textRect" presStyleLbl="revTx" presStyleIdx="0" presStyleCnt="6">
        <dgm:presLayoutVars>
          <dgm:chMax val="1"/>
          <dgm:chPref val="1"/>
        </dgm:presLayoutVars>
      </dgm:prSet>
      <dgm:spPr/>
    </dgm:pt>
    <dgm:pt modelId="{ECE5E51D-38FF-42E1-9929-C6E0197B02E2}" type="pres">
      <dgm:prSet presAssocID="{7B1866E4-CBA6-4E24-BA1A-1FF8AD8CCB65}" presName="sibTrans" presStyleLbl="sibTrans2D1" presStyleIdx="0" presStyleCnt="0"/>
      <dgm:spPr/>
    </dgm:pt>
    <dgm:pt modelId="{3E82B35D-929D-4B73-BC70-E01056CDEDB3}" type="pres">
      <dgm:prSet presAssocID="{BE5B2EE3-0D97-45F6-94EB-D121270ADC5D}" presName="compNode" presStyleCnt="0"/>
      <dgm:spPr/>
    </dgm:pt>
    <dgm:pt modelId="{8216EF0D-BDF2-4481-AB78-0F1D98C4B46A}" type="pres">
      <dgm:prSet presAssocID="{BE5B2EE3-0D97-45F6-94EB-D121270ADC5D}" presName="iconBgRect" presStyleLbl="bgShp" presStyleIdx="1" presStyleCnt="6"/>
      <dgm:spPr/>
    </dgm:pt>
    <dgm:pt modelId="{762E37BB-89B6-4336-9C01-B6E3FCAA568D}" type="pres">
      <dgm:prSet presAssocID="{BE5B2EE3-0D97-45F6-94EB-D121270ADC5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8CA86F39-80C6-40F1-94A1-9A235BC3B067}" type="pres">
      <dgm:prSet presAssocID="{BE5B2EE3-0D97-45F6-94EB-D121270ADC5D}" presName="spaceRect" presStyleCnt="0"/>
      <dgm:spPr/>
    </dgm:pt>
    <dgm:pt modelId="{93B4DB3D-E94E-446C-BC9B-84B81B003C61}" type="pres">
      <dgm:prSet presAssocID="{BE5B2EE3-0D97-45F6-94EB-D121270ADC5D}" presName="textRect" presStyleLbl="revTx" presStyleIdx="1" presStyleCnt="6">
        <dgm:presLayoutVars>
          <dgm:chMax val="1"/>
          <dgm:chPref val="1"/>
        </dgm:presLayoutVars>
      </dgm:prSet>
      <dgm:spPr/>
    </dgm:pt>
    <dgm:pt modelId="{BD245807-9301-43E9-A592-D66F3C379288}" type="pres">
      <dgm:prSet presAssocID="{0BAF6643-7ADE-41B0-84CE-405AE8E93E67}" presName="sibTrans" presStyleLbl="sibTrans2D1" presStyleIdx="0" presStyleCnt="0"/>
      <dgm:spPr/>
    </dgm:pt>
    <dgm:pt modelId="{A7A4395F-5422-4BD3-B4A7-F3F5831F626D}" type="pres">
      <dgm:prSet presAssocID="{53C51E6D-ABD7-4DC3-B450-C81BFEB54A9E}" presName="compNode" presStyleCnt="0"/>
      <dgm:spPr/>
    </dgm:pt>
    <dgm:pt modelId="{B7D3D12A-F178-4F10-9DCE-AC1B1352FB44}" type="pres">
      <dgm:prSet presAssocID="{53C51E6D-ABD7-4DC3-B450-C81BFEB54A9E}" presName="iconBgRect" presStyleLbl="bgShp" presStyleIdx="2" presStyleCnt="6"/>
      <dgm:spPr/>
    </dgm:pt>
    <dgm:pt modelId="{3C9CC5BC-8776-4ABC-B59C-E00687D6DE0D}" type="pres">
      <dgm:prSet presAssocID="{53C51E6D-ABD7-4DC3-B450-C81BFEB54A9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905730CE-8363-47E5-A7BC-10C741686307}" type="pres">
      <dgm:prSet presAssocID="{53C51E6D-ABD7-4DC3-B450-C81BFEB54A9E}" presName="spaceRect" presStyleCnt="0"/>
      <dgm:spPr/>
    </dgm:pt>
    <dgm:pt modelId="{84A4D5E8-0D9D-42BF-8232-5265817B7F1F}" type="pres">
      <dgm:prSet presAssocID="{53C51E6D-ABD7-4DC3-B450-C81BFEB54A9E}" presName="textRect" presStyleLbl="revTx" presStyleIdx="2" presStyleCnt="6">
        <dgm:presLayoutVars>
          <dgm:chMax val="1"/>
          <dgm:chPref val="1"/>
        </dgm:presLayoutVars>
      </dgm:prSet>
      <dgm:spPr/>
    </dgm:pt>
    <dgm:pt modelId="{BE39D882-7303-41B0-AA9E-9D7E5AF4657B}" type="pres">
      <dgm:prSet presAssocID="{41C89F09-5772-4E4D-9957-3A06CCDCD587}" presName="sibTrans" presStyleLbl="sibTrans2D1" presStyleIdx="0" presStyleCnt="0"/>
      <dgm:spPr/>
    </dgm:pt>
    <dgm:pt modelId="{83022BA3-8336-4124-A3D3-9E8D17D5A4EA}" type="pres">
      <dgm:prSet presAssocID="{E94D05CF-933A-4A1B-9D0A-321776E28089}" presName="compNode" presStyleCnt="0"/>
      <dgm:spPr/>
    </dgm:pt>
    <dgm:pt modelId="{8BF06711-3DB7-4950-A99F-7B5D347856EC}" type="pres">
      <dgm:prSet presAssocID="{E94D05CF-933A-4A1B-9D0A-321776E28089}" presName="iconBgRect" presStyleLbl="bgShp" presStyleIdx="3" presStyleCnt="6"/>
      <dgm:spPr/>
    </dgm:pt>
    <dgm:pt modelId="{67954ADD-C962-4DCE-A08F-76BE28E86ECF}" type="pres">
      <dgm:prSet presAssocID="{E94D05CF-933A-4A1B-9D0A-321776E280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81041843-952A-4CB7-983A-B8F054F8A52E}" type="pres">
      <dgm:prSet presAssocID="{E94D05CF-933A-4A1B-9D0A-321776E28089}" presName="spaceRect" presStyleCnt="0"/>
      <dgm:spPr/>
    </dgm:pt>
    <dgm:pt modelId="{9BC47B52-355E-47ED-81A3-050F800B0318}" type="pres">
      <dgm:prSet presAssocID="{E94D05CF-933A-4A1B-9D0A-321776E28089}" presName="textRect" presStyleLbl="revTx" presStyleIdx="3" presStyleCnt="6">
        <dgm:presLayoutVars>
          <dgm:chMax val="1"/>
          <dgm:chPref val="1"/>
        </dgm:presLayoutVars>
      </dgm:prSet>
      <dgm:spPr/>
    </dgm:pt>
    <dgm:pt modelId="{6A277555-3F76-420E-8EFF-B3A416220F44}" type="pres">
      <dgm:prSet presAssocID="{E9A8269A-848C-4CEB-8D35-12E834880F70}" presName="sibTrans" presStyleLbl="sibTrans2D1" presStyleIdx="0" presStyleCnt="0"/>
      <dgm:spPr/>
    </dgm:pt>
    <dgm:pt modelId="{47F17BA8-D067-4254-939B-B6A486AAC8EE}" type="pres">
      <dgm:prSet presAssocID="{1CEB9360-A5D4-4435-80FD-258051D33FDC}" presName="compNode" presStyleCnt="0"/>
      <dgm:spPr/>
    </dgm:pt>
    <dgm:pt modelId="{18113CBD-797C-44E7-ACE0-48EBDFBB19E8}" type="pres">
      <dgm:prSet presAssocID="{1CEB9360-A5D4-4435-80FD-258051D33FDC}" presName="iconBgRect" presStyleLbl="bgShp" presStyleIdx="4" presStyleCnt="6"/>
      <dgm:spPr/>
    </dgm:pt>
    <dgm:pt modelId="{29BD2B14-28C8-4463-BB79-514E84FF7F8D}" type="pres">
      <dgm:prSet presAssocID="{1CEB9360-A5D4-4435-80FD-258051D33F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FFF6D8E7-69EE-468E-8BA4-0FB3DF5C47A6}" type="pres">
      <dgm:prSet presAssocID="{1CEB9360-A5D4-4435-80FD-258051D33FDC}" presName="spaceRect" presStyleCnt="0"/>
      <dgm:spPr/>
    </dgm:pt>
    <dgm:pt modelId="{EC091B52-2B89-4469-A8E3-BA4692C93C3C}" type="pres">
      <dgm:prSet presAssocID="{1CEB9360-A5D4-4435-80FD-258051D33FDC}" presName="textRect" presStyleLbl="revTx" presStyleIdx="4" presStyleCnt="6">
        <dgm:presLayoutVars>
          <dgm:chMax val="1"/>
          <dgm:chPref val="1"/>
        </dgm:presLayoutVars>
      </dgm:prSet>
      <dgm:spPr/>
    </dgm:pt>
    <dgm:pt modelId="{31F66D90-F4E7-4E44-B55B-ED36CBC83DA5}" type="pres">
      <dgm:prSet presAssocID="{96E1C29B-FAD6-4EC8-A387-0EBA41E06BD5}" presName="sibTrans" presStyleLbl="sibTrans2D1" presStyleIdx="0" presStyleCnt="0"/>
      <dgm:spPr/>
    </dgm:pt>
    <dgm:pt modelId="{B0DDF069-8743-431D-9834-880DB8CD557D}" type="pres">
      <dgm:prSet presAssocID="{A4ACF6A3-D4CE-4A7A-9B30-52F936DC3680}" presName="compNode" presStyleCnt="0"/>
      <dgm:spPr/>
    </dgm:pt>
    <dgm:pt modelId="{D2B8DCDF-1930-4876-89C7-F1A1A27DB699}" type="pres">
      <dgm:prSet presAssocID="{A4ACF6A3-D4CE-4A7A-9B30-52F936DC3680}" presName="iconBgRect" presStyleLbl="bgShp" presStyleIdx="5" presStyleCnt="6"/>
      <dgm:spPr/>
    </dgm:pt>
    <dgm:pt modelId="{3742BD6E-6FC5-466C-93BD-EE6A7D82F739}" type="pres">
      <dgm:prSet presAssocID="{A4ACF6A3-D4CE-4A7A-9B30-52F936DC368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60324BB7-7E72-4015-A27B-3C8452575D85}" type="pres">
      <dgm:prSet presAssocID="{A4ACF6A3-D4CE-4A7A-9B30-52F936DC3680}" presName="spaceRect" presStyleCnt="0"/>
      <dgm:spPr/>
    </dgm:pt>
    <dgm:pt modelId="{0BA4A10A-193D-419E-8D88-A0035E8C7B19}" type="pres">
      <dgm:prSet presAssocID="{A4ACF6A3-D4CE-4A7A-9B30-52F936DC3680}" presName="textRect" presStyleLbl="revTx" presStyleIdx="5" presStyleCnt="6">
        <dgm:presLayoutVars>
          <dgm:chMax val="1"/>
          <dgm:chPref val="1"/>
        </dgm:presLayoutVars>
      </dgm:prSet>
      <dgm:spPr/>
    </dgm:pt>
  </dgm:ptLst>
  <dgm:cxnLst>
    <dgm:cxn modelId="{7259D703-A5CF-4B8A-AF0F-0196B908D35B}" type="presOf" srcId="{E94D05CF-933A-4A1B-9D0A-321776E28089}" destId="{9BC47B52-355E-47ED-81A3-050F800B0318}" srcOrd="0" destOrd="0" presId="urn:microsoft.com/office/officeart/2018/2/layout/IconCircleList"/>
    <dgm:cxn modelId="{20C96405-6021-4405-97AC-74613E4103CF}" type="presOf" srcId="{A4ACF6A3-D4CE-4A7A-9B30-52F936DC3680}" destId="{0BA4A10A-193D-419E-8D88-A0035E8C7B19}" srcOrd="0" destOrd="0" presId="urn:microsoft.com/office/officeart/2018/2/layout/IconCircleList"/>
    <dgm:cxn modelId="{41EA8A0A-4F6D-4F2F-93F4-11EDEDB7C4CB}" type="presOf" srcId="{53C51E6D-ABD7-4DC3-B450-C81BFEB54A9E}" destId="{84A4D5E8-0D9D-42BF-8232-5265817B7F1F}" srcOrd="0" destOrd="0" presId="urn:microsoft.com/office/officeart/2018/2/layout/IconCircleList"/>
    <dgm:cxn modelId="{2BCF440B-AA25-4791-A134-C2F338953F03}" type="presOf" srcId="{41C89F09-5772-4E4D-9957-3A06CCDCD587}" destId="{BE39D882-7303-41B0-AA9E-9D7E5AF4657B}" srcOrd="0" destOrd="0" presId="urn:microsoft.com/office/officeart/2018/2/layout/IconCircleList"/>
    <dgm:cxn modelId="{8836AA1B-3644-43F5-90E2-7E3C273B9B52}" type="presOf" srcId="{00DD6E76-9C22-41BC-91F1-1EE73CC299B4}" destId="{E71D38B3-828F-432F-99DE-4F7D3E9DD157}" srcOrd="0" destOrd="0" presId="urn:microsoft.com/office/officeart/2018/2/layout/IconCircleList"/>
    <dgm:cxn modelId="{D6D9606D-FB4A-4A10-BE59-CA6B174ADB94}" srcId="{BE71F0BF-09CB-4825-B935-ABFDBCD7A088}" destId="{BE5B2EE3-0D97-45F6-94EB-D121270ADC5D}" srcOrd="1" destOrd="0" parTransId="{86EDC773-60C6-4FE5-88DA-8A78CC4D6768}" sibTransId="{0BAF6643-7ADE-41B0-84CE-405AE8E93E67}"/>
    <dgm:cxn modelId="{DBA8366F-5A17-4C34-BCD3-2A0F8A537E8F}" type="presOf" srcId="{96E1C29B-FAD6-4EC8-A387-0EBA41E06BD5}" destId="{31F66D90-F4E7-4E44-B55B-ED36CBC83DA5}" srcOrd="0" destOrd="0" presId="urn:microsoft.com/office/officeart/2018/2/layout/IconCircleList"/>
    <dgm:cxn modelId="{958B337A-B473-41BB-BF3E-274A14AC3785}" type="presOf" srcId="{BE5B2EE3-0D97-45F6-94EB-D121270ADC5D}" destId="{93B4DB3D-E94E-446C-BC9B-84B81B003C61}" srcOrd="0" destOrd="0" presId="urn:microsoft.com/office/officeart/2018/2/layout/IconCircleList"/>
    <dgm:cxn modelId="{7383DE96-5999-499D-A65B-225A20C5CF5C}" type="presOf" srcId="{E9A8269A-848C-4CEB-8D35-12E834880F70}" destId="{6A277555-3F76-420E-8EFF-B3A416220F44}" srcOrd="0" destOrd="0" presId="urn:microsoft.com/office/officeart/2018/2/layout/IconCircleList"/>
    <dgm:cxn modelId="{CFD8A299-8A72-46BB-BC31-B5040A0F2431}" srcId="{BE71F0BF-09CB-4825-B935-ABFDBCD7A088}" destId="{1CEB9360-A5D4-4435-80FD-258051D33FDC}" srcOrd="4" destOrd="0" parTransId="{09F542CF-7C32-45E9-9F6A-0E89BF91735C}" sibTransId="{96E1C29B-FAD6-4EC8-A387-0EBA41E06BD5}"/>
    <dgm:cxn modelId="{572D729E-322C-4620-A3EB-6CA54B5FB3AE}" type="presOf" srcId="{1CEB9360-A5D4-4435-80FD-258051D33FDC}" destId="{EC091B52-2B89-4469-A8E3-BA4692C93C3C}" srcOrd="0" destOrd="0" presId="urn:microsoft.com/office/officeart/2018/2/layout/IconCircleList"/>
    <dgm:cxn modelId="{B9E631A9-53A0-4DFD-AF11-5AE6091B86E0}" srcId="{BE71F0BF-09CB-4825-B935-ABFDBCD7A088}" destId="{A4ACF6A3-D4CE-4A7A-9B30-52F936DC3680}" srcOrd="5" destOrd="0" parTransId="{AF91C0D2-71B1-45A5-8F41-775D7EF090E1}" sibTransId="{F6F42A2D-B311-41D4-85F9-C477D19B4479}"/>
    <dgm:cxn modelId="{98EC48B3-650B-44D5-9BB7-EDECA47CD660}" type="presOf" srcId="{7B1866E4-CBA6-4E24-BA1A-1FF8AD8CCB65}" destId="{ECE5E51D-38FF-42E1-9929-C6E0197B02E2}" srcOrd="0" destOrd="0" presId="urn:microsoft.com/office/officeart/2018/2/layout/IconCircleList"/>
    <dgm:cxn modelId="{475FDFC5-6FAC-430B-82FF-4462AEE397CC}" srcId="{BE71F0BF-09CB-4825-B935-ABFDBCD7A088}" destId="{E94D05CF-933A-4A1B-9D0A-321776E28089}" srcOrd="3" destOrd="0" parTransId="{8E9DCAC3-4501-4650-AF35-7652E19488E2}" sibTransId="{E9A8269A-848C-4CEB-8D35-12E834880F70}"/>
    <dgm:cxn modelId="{2F7F3ECA-C316-4609-B1B7-E4907746A90A}" srcId="{BE71F0BF-09CB-4825-B935-ABFDBCD7A088}" destId="{00DD6E76-9C22-41BC-91F1-1EE73CC299B4}" srcOrd="0" destOrd="0" parTransId="{0EF1F64F-C2C5-4C51-943B-42AE4C0FFAD0}" sibTransId="{7B1866E4-CBA6-4E24-BA1A-1FF8AD8CCB65}"/>
    <dgm:cxn modelId="{D6BABAD2-66F0-48D1-B5C0-76EFC1244586}" type="presOf" srcId="{0BAF6643-7ADE-41B0-84CE-405AE8E93E67}" destId="{BD245807-9301-43E9-A592-D66F3C379288}" srcOrd="0" destOrd="0" presId="urn:microsoft.com/office/officeart/2018/2/layout/IconCircleList"/>
    <dgm:cxn modelId="{AA9E87D9-A67B-4372-9AF5-F333C4CF0D5C}" srcId="{BE71F0BF-09CB-4825-B935-ABFDBCD7A088}" destId="{53C51E6D-ABD7-4DC3-B450-C81BFEB54A9E}" srcOrd="2" destOrd="0" parTransId="{F58CB3F9-C5D2-44DF-87DF-78A8803739C9}" sibTransId="{41C89F09-5772-4E4D-9957-3A06CCDCD587}"/>
    <dgm:cxn modelId="{F7265CFF-B750-47E8-B998-A6F232369A07}" type="presOf" srcId="{BE71F0BF-09CB-4825-B935-ABFDBCD7A088}" destId="{B156ED38-F621-40C8-9309-E3B25846BDF8}" srcOrd="0" destOrd="0" presId="urn:microsoft.com/office/officeart/2018/2/layout/IconCircleList"/>
    <dgm:cxn modelId="{73718837-AED3-465F-A93E-FBC9791B9321}" type="presParOf" srcId="{B156ED38-F621-40C8-9309-E3B25846BDF8}" destId="{C54EE200-8831-4229-821C-CED2E3BF0B3F}" srcOrd="0" destOrd="0" presId="urn:microsoft.com/office/officeart/2018/2/layout/IconCircleList"/>
    <dgm:cxn modelId="{AC7C7677-91C7-4158-BED6-DA2BA1CDCFDF}" type="presParOf" srcId="{C54EE200-8831-4229-821C-CED2E3BF0B3F}" destId="{09A5F3B6-8EEB-4606-90AA-7F69B2CD7FEE}" srcOrd="0" destOrd="0" presId="urn:microsoft.com/office/officeart/2018/2/layout/IconCircleList"/>
    <dgm:cxn modelId="{8AA61B88-8137-43A8-9293-5FA59392238C}" type="presParOf" srcId="{09A5F3B6-8EEB-4606-90AA-7F69B2CD7FEE}" destId="{38AAF595-060A-4D39-AE7C-2A6C951403D6}" srcOrd="0" destOrd="0" presId="urn:microsoft.com/office/officeart/2018/2/layout/IconCircleList"/>
    <dgm:cxn modelId="{93CE80EA-B9F8-4FF3-9FD7-9CCD123D9EBE}" type="presParOf" srcId="{09A5F3B6-8EEB-4606-90AA-7F69B2CD7FEE}" destId="{EC032E81-DE63-4965-9985-1888C141F898}" srcOrd="1" destOrd="0" presId="urn:microsoft.com/office/officeart/2018/2/layout/IconCircleList"/>
    <dgm:cxn modelId="{F16A06E7-5E89-4D5B-AA48-BBAF0B9447BD}" type="presParOf" srcId="{09A5F3B6-8EEB-4606-90AA-7F69B2CD7FEE}" destId="{09227BE1-C52D-4982-8BB9-AF8603F300E2}" srcOrd="2" destOrd="0" presId="urn:microsoft.com/office/officeart/2018/2/layout/IconCircleList"/>
    <dgm:cxn modelId="{4A3A82D1-4670-427F-8B7D-1B98770F784F}" type="presParOf" srcId="{09A5F3B6-8EEB-4606-90AA-7F69B2CD7FEE}" destId="{E71D38B3-828F-432F-99DE-4F7D3E9DD157}" srcOrd="3" destOrd="0" presId="urn:microsoft.com/office/officeart/2018/2/layout/IconCircleList"/>
    <dgm:cxn modelId="{9AB5A87E-69E8-4747-A7CD-68067B2094F3}" type="presParOf" srcId="{C54EE200-8831-4229-821C-CED2E3BF0B3F}" destId="{ECE5E51D-38FF-42E1-9929-C6E0197B02E2}" srcOrd="1" destOrd="0" presId="urn:microsoft.com/office/officeart/2018/2/layout/IconCircleList"/>
    <dgm:cxn modelId="{D96E5E61-5001-4D84-B903-94E2BB346F5D}" type="presParOf" srcId="{C54EE200-8831-4229-821C-CED2E3BF0B3F}" destId="{3E82B35D-929D-4B73-BC70-E01056CDEDB3}" srcOrd="2" destOrd="0" presId="urn:microsoft.com/office/officeart/2018/2/layout/IconCircleList"/>
    <dgm:cxn modelId="{D21BED83-8C77-4D90-8450-C22962B03D8C}" type="presParOf" srcId="{3E82B35D-929D-4B73-BC70-E01056CDEDB3}" destId="{8216EF0D-BDF2-4481-AB78-0F1D98C4B46A}" srcOrd="0" destOrd="0" presId="urn:microsoft.com/office/officeart/2018/2/layout/IconCircleList"/>
    <dgm:cxn modelId="{8D35576C-FC0B-4454-AF48-0CCA28E70186}" type="presParOf" srcId="{3E82B35D-929D-4B73-BC70-E01056CDEDB3}" destId="{762E37BB-89B6-4336-9C01-B6E3FCAA568D}" srcOrd="1" destOrd="0" presId="urn:microsoft.com/office/officeart/2018/2/layout/IconCircleList"/>
    <dgm:cxn modelId="{4A3195D7-D652-40FF-A1AF-76582521D07F}" type="presParOf" srcId="{3E82B35D-929D-4B73-BC70-E01056CDEDB3}" destId="{8CA86F39-80C6-40F1-94A1-9A235BC3B067}" srcOrd="2" destOrd="0" presId="urn:microsoft.com/office/officeart/2018/2/layout/IconCircleList"/>
    <dgm:cxn modelId="{B53D8F2B-9789-4333-BAB4-F2595986DA0B}" type="presParOf" srcId="{3E82B35D-929D-4B73-BC70-E01056CDEDB3}" destId="{93B4DB3D-E94E-446C-BC9B-84B81B003C61}" srcOrd="3" destOrd="0" presId="urn:microsoft.com/office/officeart/2018/2/layout/IconCircleList"/>
    <dgm:cxn modelId="{9D4FCAD8-F037-49FB-8A18-D274BAC1CD99}" type="presParOf" srcId="{C54EE200-8831-4229-821C-CED2E3BF0B3F}" destId="{BD245807-9301-43E9-A592-D66F3C379288}" srcOrd="3" destOrd="0" presId="urn:microsoft.com/office/officeart/2018/2/layout/IconCircleList"/>
    <dgm:cxn modelId="{C1EA1D86-8B1F-42FE-BB4C-D12675CF66DD}" type="presParOf" srcId="{C54EE200-8831-4229-821C-CED2E3BF0B3F}" destId="{A7A4395F-5422-4BD3-B4A7-F3F5831F626D}" srcOrd="4" destOrd="0" presId="urn:microsoft.com/office/officeart/2018/2/layout/IconCircleList"/>
    <dgm:cxn modelId="{3D2D36A7-5DC0-417F-AB00-118D50E3E8C8}" type="presParOf" srcId="{A7A4395F-5422-4BD3-B4A7-F3F5831F626D}" destId="{B7D3D12A-F178-4F10-9DCE-AC1B1352FB44}" srcOrd="0" destOrd="0" presId="urn:microsoft.com/office/officeart/2018/2/layout/IconCircleList"/>
    <dgm:cxn modelId="{C579FF96-5B3E-435B-95B2-F1AAB97A821D}" type="presParOf" srcId="{A7A4395F-5422-4BD3-B4A7-F3F5831F626D}" destId="{3C9CC5BC-8776-4ABC-B59C-E00687D6DE0D}" srcOrd="1" destOrd="0" presId="urn:microsoft.com/office/officeart/2018/2/layout/IconCircleList"/>
    <dgm:cxn modelId="{E8A966A1-B303-4363-9300-E297D132D51F}" type="presParOf" srcId="{A7A4395F-5422-4BD3-B4A7-F3F5831F626D}" destId="{905730CE-8363-47E5-A7BC-10C741686307}" srcOrd="2" destOrd="0" presId="urn:microsoft.com/office/officeart/2018/2/layout/IconCircleList"/>
    <dgm:cxn modelId="{6679835C-2F86-4A7B-A936-D1C15D5A8F6B}" type="presParOf" srcId="{A7A4395F-5422-4BD3-B4A7-F3F5831F626D}" destId="{84A4D5E8-0D9D-42BF-8232-5265817B7F1F}" srcOrd="3" destOrd="0" presId="urn:microsoft.com/office/officeart/2018/2/layout/IconCircleList"/>
    <dgm:cxn modelId="{176C52E7-7796-4330-91EC-CA3903213344}" type="presParOf" srcId="{C54EE200-8831-4229-821C-CED2E3BF0B3F}" destId="{BE39D882-7303-41B0-AA9E-9D7E5AF4657B}" srcOrd="5" destOrd="0" presId="urn:microsoft.com/office/officeart/2018/2/layout/IconCircleList"/>
    <dgm:cxn modelId="{65FC8992-3F34-4FC1-9ACD-D6428E4BEA7D}" type="presParOf" srcId="{C54EE200-8831-4229-821C-CED2E3BF0B3F}" destId="{83022BA3-8336-4124-A3D3-9E8D17D5A4EA}" srcOrd="6" destOrd="0" presId="urn:microsoft.com/office/officeart/2018/2/layout/IconCircleList"/>
    <dgm:cxn modelId="{AA3B0777-66BF-4791-B73F-0456E4652C7D}" type="presParOf" srcId="{83022BA3-8336-4124-A3D3-9E8D17D5A4EA}" destId="{8BF06711-3DB7-4950-A99F-7B5D347856EC}" srcOrd="0" destOrd="0" presId="urn:microsoft.com/office/officeart/2018/2/layout/IconCircleList"/>
    <dgm:cxn modelId="{C04CB4B9-8BFF-40B3-81E7-6B81D4A65EFC}" type="presParOf" srcId="{83022BA3-8336-4124-A3D3-9E8D17D5A4EA}" destId="{67954ADD-C962-4DCE-A08F-76BE28E86ECF}" srcOrd="1" destOrd="0" presId="urn:microsoft.com/office/officeart/2018/2/layout/IconCircleList"/>
    <dgm:cxn modelId="{B4FAB8CE-D10B-411F-B651-F7DFED1157B5}" type="presParOf" srcId="{83022BA3-8336-4124-A3D3-9E8D17D5A4EA}" destId="{81041843-952A-4CB7-983A-B8F054F8A52E}" srcOrd="2" destOrd="0" presId="urn:microsoft.com/office/officeart/2018/2/layout/IconCircleList"/>
    <dgm:cxn modelId="{491A0359-D0BA-4FB1-B23C-3EBAC6C696A5}" type="presParOf" srcId="{83022BA3-8336-4124-A3D3-9E8D17D5A4EA}" destId="{9BC47B52-355E-47ED-81A3-050F800B0318}" srcOrd="3" destOrd="0" presId="urn:microsoft.com/office/officeart/2018/2/layout/IconCircleList"/>
    <dgm:cxn modelId="{DB3683C5-7C30-49EE-836B-9CB8BEF8080F}" type="presParOf" srcId="{C54EE200-8831-4229-821C-CED2E3BF0B3F}" destId="{6A277555-3F76-420E-8EFF-B3A416220F44}" srcOrd="7" destOrd="0" presId="urn:microsoft.com/office/officeart/2018/2/layout/IconCircleList"/>
    <dgm:cxn modelId="{C708A6AF-BCC0-4CA1-8A75-1AF5D9A131B0}" type="presParOf" srcId="{C54EE200-8831-4229-821C-CED2E3BF0B3F}" destId="{47F17BA8-D067-4254-939B-B6A486AAC8EE}" srcOrd="8" destOrd="0" presId="urn:microsoft.com/office/officeart/2018/2/layout/IconCircleList"/>
    <dgm:cxn modelId="{01E90108-9B3F-4508-9E66-EA5D160EB3B6}" type="presParOf" srcId="{47F17BA8-D067-4254-939B-B6A486AAC8EE}" destId="{18113CBD-797C-44E7-ACE0-48EBDFBB19E8}" srcOrd="0" destOrd="0" presId="urn:microsoft.com/office/officeart/2018/2/layout/IconCircleList"/>
    <dgm:cxn modelId="{51099026-8EE1-457F-9AD5-A99BCCE94977}" type="presParOf" srcId="{47F17BA8-D067-4254-939B-B6A486AAC8EE}" destId="{29BD2B14-28C8-4463-BB79-514E84FF7F8D}" srcOrd="1" destOrd="0" presId="urn:microsoft.com/office/officeart/2018/2/layout/IconCircleList"/>
    <dgm:cxn modelId="{EE08FB73-69B6-4553-82BE-43D731633D65}" type="presParOf" srcId="{47F17BA8-D067-4254-939B-B6A486AAC8EE}" destId="{FFF6D8E7-69EE-468E-8BA4-0FB3DF5C47A6}" srcOrd="2" destOrd="0" presId="urn:microsoft.com/office/officeart/2018/2/layout/IconCircleList"/>
    <dgm:cxn modelId="{D61DE042-2E9F-47EF-A4DD-B32C1B778EFD}" type="presParOf" srcId="{47F17BA8-D067-4254-939B-B6A486AAC8EE}" destId="{EC091B52-2B89-4469-A8E3-BA4692C93C3C}" srcOrd="3" destOrd="0" presId="urn:microsoft.com/office/officeart/2018/2/layout/IconCircleList"/>
    <dgm:cxn modelId="{CB48D69C-4157-4108-B33E-D4B011C4BEDE}" type="presParOf" srcId="{C54EE200-8831-4229-821C-CED2E3BF0B3F}" destId="{31F66D90-F4E7-4E44-B55B-ED36CBC83DA5}" srcOrd="9" destOrd="0" presId="urn:microsoft.com/office/officeart/2018/2/layout/IconCircleList"/>
    <dgm:cxn modelId="{0FCFC8DE-BEDC-40E3-BA04-37A5767C586A}" type="presParOf" srcId="{C54EE200-8831-4229-821C-CED2E3BF0B3F}" destId="{B0DDF069-8743-431D-9834-880DB8CD557D}" srcOrd="10" destOrd="0" presId="urn:microsoft.com/office/officeart/2018/2/layout/IconCircleList"/>
    <dgm:cxn modelId="{A10E32FF-5713-4F92-B09E-D9790F4C9E65}" type="presParOf" srcId="{B0DDF069-8743-431D-9834-880DB8CD557D}" destId="{D2B8DCDF-1930-4876-89C7-F1A1A27DB699}" srcOrd="0" destOrd="0" presId="urn:microsoft.com/office/officeart/2018/2/layout/IconCircleList"/>
    <dgm:cxn modelId="{7A6C986D-34FA-4579-B938-07E98DED77CD}" type="presParOf" srcId="{B0DDF069-8743-431D-9834-880DB8CD557D}" destId="{3742BD6E-6FC5-466C-93BD-EE6A7D82F739}" srcOrd="1" destOrd="0" presId="urn:microsoft.com/office/officeart/2018/2/layout/IconCircleList"/>
    <dgm:cxn modelId="{4C43446F-4357-4CA3-B274-0F7F42352079}" type="presParOf" srcId="{B0DDF069-8743-431D-9834-880DB8CD557D}" destId="{60324BB7-7E72-4015-A27B-3C8452575D85}" srcOrd="2" destOrd="0" presId="urn:microsoft.com/office/officeart/2018/2/layout/IconCircleList"/>
    <dgm:cxn modelId="{15EB25E6-9E78-497B-B7B5-924C5DE883B5}" type="presParOf" srcId="{B0DDF069-8743-431D-9834-880DB8CD557D}" destId="{0BA4A10A-193D-419E-8D88-A0035E8C7B1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7D2BAB-58D4-4992-859B-AABCEFA4F09A}" type="doc">
      <dgm:prSet loTypeId="urn:microsoft.com/office/officeart/2016/7/layout/RepeatingBendingProcessNew" loCatId="process" qsTypeId="urn:microsoft.com/office/officeart/2005/8/quickstyle/simple2" qsCatId="simple" csTypeId="urn:microsoft.com/office/officeart/2005/8/colors/accent3_2" csCatId="accent3"/>
      <dgm:spPr/>
      <dgm:t>
        <a:bodyPr/>
        <a:lstStyle/>
        <a:p>
          <a:endParaRPr lang="en-US"/>
        </a:p>
      </dgm:t>
    </dgm:pt>
    <dgm:pt modelId="{9602F62B-2A4F-40F9-8136-AACACBEF74C4}">
      <dgm:prSet/>
      <dgm:spPr/>
      <dgm:t>
        <a:bodyPr/>
        <a:lstStyle/>
        <a:p>
          <a:r>
            <a:rPr lang="en-AU"/>
            <a:t>Respondents are the very important customers bwa rongorongoia kain Kiribati e roko man te auti teuana ma teuana.  Ibukin kakawakiia </a:t>
          </a:r>
          <a:endParaRPr lang="en-US"/>
        </a:p>
      </dgm:t>
    </dgm:pt>
    <dgm:pt modelId="{7EF7702C-4FAF-46EA-82B3-884CD3501AF3}" type="parTrans" cxnId="{DCAB1C15-DC73-402C-BD9E-8C9EF4DB4289}">
      <dgm:prSet/>
      <dgm:spPr/>
      <dgm:t>
        <a:bodyPr/>
        <a:lstStyle/>
        <a:p>
          <a:endParaRPr lang="en-US"/>
        </a:p>
      </dgm:t>
    </dgm:pt>
    <dgm:pt modelId="{7785BE8A-584D-49E5-8DB0-9C82A4CB660B}" type="sibTrans" cxnId="{DCAB1C15-DC73-402C-BD9E-8C9EF4DB4289}">
      <dgm:prSet/>
      <dgm:spPr/>
      <dgm:t>
        <a:bodyPr/>
        <a:lstStyle/>
        <a:p>
          <a:endParaRPr lang="en-US"/>
        </a:p>
      </dgm:t>
    </dgm:pt>
    <dgm:pt modelId="{4853DD03-F21A-414D-9542-94C9B3915332}">
      <dgm:prSet/>
      <dgm:spPr/>
      <dgm:t>
        <a:bodyPr/>
        <a:lstStyle/>
        <a:p>
          <a:r>
            <a:rPr lang="en-AU"/>
            <a:t>E tabuaki te manging n tain te makuri ke 24 hr imwain mwakurim. AKEA TE MANGING AO TE BOI MANGING.</a:t>
          </a:r>
          <a:endParaRPr lang="en-US"/>
        </a:p>
      </dgm:t>
    </dgm:pt>
    <dgm:pt modelId="{350C8054-1700-4B79-AD72-4591763B823D}" type="parTrans" cxnId="{A41A8FA8-A300-4616-9B38-CB0C9F007445}">
      <dgm:prSet/>
      <dgm:spPr/>
      <dgm:t>
        <a:bodyPr/>
        <a:lstStyle/>
        <a:p>
          <a:endParaRPr lang="en-US"/>
        </a:p>
      </dgm:t>
    </dgm:pt>
    <dgm:pt modelId="{7AFA52E6-6427-4ABC-81C5-8DB6FEC2FFBC}" type="sibTrans" cxnId="{A41A8FA8-A300-4616-9B38-CB0C9F007445}">
      <dgm:prSet/>
      <dgm:spPr/>
      <dgm:t>
        <a:bodyPr/>
        <a:lstStyle/>
        <a:p>
          <a:endParaRPr lang="en-US"/>
        </a:p>
      </dgm:t>
    </dgm:pt>
    <dgm:pt modelId="{5144E203-F8A8-4694-B80B-1728077E9F39}">
      <dgm:prSet/>
      <dgm:spPr/>
      <dgm:t>
        <a:bodyPr/>
        <a:lstStyle/>
        <a:p>
          <a:r>
            <a:rPr lang="en-AU"/>
            <a:t>No kouben!!  Bon akea riain ae ko na kaekaia kain te auti ao ko kouben bwa ana aki ongo raoi nanon am kakarabakau.</a:t>
          </a:r>
          <a:endParaRPr lang="en-US"/>
        </a:p>
      </dgm:t>
    </dgm:pt>
    <dgm:pt modelId="{C194B179-9E5F-4B05-8B99-13D4926BDD4F}" type="parTrans" cxnId="{4480644E-E5FE-4E31-845D-A5E9891294D6}">
      <dgm:prSet/>
      <dgm:spPr/>
      <dgm:t>
        <a:bodyPr/>
        <a:lstStyle/>
        <a:p>
          <a:endParaRPr lang="en-US"/>
        </a:p>
      </dgm:t>
    </dgm:pt>
    <dgm:pt modelId="{85D35803-6B62-4EAC-B441-41B89722D8B3}" type="sibTrans" cxnId="{4480644E-E5FE-4E31-845D-A5E9891294D6}">
      <dgm:prSet/>
      <dgm:spPr/>
      <dgm:t>
        <a:bodyPr/>
        <a:lstStyle/>
        <a:p>
          <a:endParaRPr lang="en-US"/>
        </a:p>
      </dgm:t>
    </dgm:pt>
    <dgm:pt modelId="{80B688C8-3789-43E3-A066-2C7936182687}">
      <dgm:prSet/>
      <dgm:spPr/>
      <dgm:t>
        <a:bodyPr/>
        <a:lstStyle/>
        <a:p>
          <a:r>
            <a:rPr lang="en-AU"/>
            <a:t>WORK SMART WHEN ASK A QUESTION.  KAKAUONGO RAOI NAKON AIA KAEKA BWA N TABETAI AO A KONA N KARAKI AO ANGANIKO BOON AM TITIRAKI AIKA A BATI. </a:t>
          </a:r>
          <a:endParaRPr lang="en-US"/>
        </a:p>
      </dgm:t>
    </dgm:pt>
    <dgm:pt modelId="{63F2F5C0-347A-4CC9-BEE4-8787EEF1EEC1}" type="parTrans" cxnId="{FBE7EA0F-1BDE-4FBF-95A6-E1468685D300}">
      <dgm:prSet/>
      <dgm:spPr/>
      <dgm:t>
        <a:bodyPr/>
        <a:lstStyle/>
        <a:p>
          <a:endParaRPr lang="en-US"/>
        </a:p>
      </dgm:t>
    </dgm:pt>
    <dgm:pt modelId="{D8F4F857-2241-416D-9668-B9C0C3E3B75B}" type="sibTrans" cxnId="{FBE7EA0F-1BDE-4FBF-95A6-E1468685D300}">
      <dgm:prSet/>
      <dgm:spPr/>
      <dgm:t>
        <a:bodyPr/>
        <a:lstStyle/>
        <a:p>
          <a:endParaRPr lang="en-US"/>
        </a:p>
      </dgm:t>
    </dgm:pt>
    <dgm:pt modelId="{F9D41C75-D692-435A-BA81-FB27C4324708}">
      <dgm:prSet/>
      <dgm:spPr/>
      <dgm:t>
        <a:bodyPr/>
        <a:lstStyle/>
        <a:p>
          <a:r>
            <a:rPr lang="en-AU"/>
            <a:t>KATAIA N ENJOY TE INTERVIEW KANGA TE KAKARAKI AO E NA BEBETE BUTIMAEANA IROUIA.</a:t>
          </a:r>
          <a:endParaRPr lang="en-US"/>
        </a:p>
      </dgm:t>
    </dgm:pt>
    <dgm:pt modelId="{255FCE55-CA23-4109-985C-C5D4DF21460D}" type="parTrans" cxnId="{A04A3C74-DA97-48FA-94AD-B37EDC4CE406}">
      <dgm:prSet/>
      <dgm:spPr/>
      <dgm:t>
        <a:bodyPr/>
        <a:lstStyle/>
        <a:p>
          <a:endParaRPr lang="en-US"/>
        </a:p>
      </dgm:t>
    </dgm:pt>
    <dgm:pt modelId="{5F79B50D-2F04-4904-A070-2EDA1294A212}" type="sibTrans" cxnId="{A04A3C74-DA97-48FA-94AD-B37EDC4CE406}">
      <dgm:prSet/>
      <dgm:spPr/>
      <dgm:t>
        <a:bodyPr/>
        <a:lstStyle/>
        <a:p>
          <a:endParaRPr lang="en-US"/>
        </a:p>
      </dgm:t>
    </dgm:pt>
    <dgm:pt modelId="{F5C1EF1A-96BD-47AB-B988-5F78B6DE0F0C}">
      <dgm:prSet/>
      <dgm:spPr/>
      <dgm:t>
        <a:bodyPr/>
        <a:lstStyle/>
        <a:p>
          <a:r>
            <a:rPr lang="en-AU"/>
            <a:t>OBSERVE BWA NGKANA E KAINANO KE N BOTU KE IAI TABENA AIKA A KAOTI AO BREAK AO RE APPOINT ANOTHER TIME MA AM RESPONDENT N ANA CONVENIENCE TE RESPONDENT, MARK THAT IN YOUR TABLET.</a:t>
          </a:r>
          <a:endParaRPr lang="en-US"/>
        </a:p>
      </dgm:t>
    </dgm:pt>
    <dgm:pt modelId="{EAA795CD-D03D-4994-B1DD-659E44769D01}" type="parTrans" cxnId="{0D05034C-7810-4A3F-B9C1-AF534830630A}">
      <dgm:prSet/>
      <dgm:spPr/>
      <dgm:t>
        <a:bodyPr/>
        <a:lstStyle/>
        <a:p>
          <a:endParaRPr lang="en-US"/>
        </a:p>
      </dgm:t>
    </dgm:pt>
    <dgm:pt modelId="{07627E01-71DB-4567-8D55-DA65196A430A}" type="sibTrans" cxnId="{0D05034C-7810-4A3F-B9C1-AF534830630A}">
      <dgm:prSet/>
      <dgm:spPr/>
      <dgm:t>
        <a:bodyPr/>
        <a:lstStyle/>
        <a:p>
          <a:endParaRPr lang="en-US"/>
        </a:p>
      </dgm:t>
    </dgm:pt>
    <dgm:pt modelId="{A6AA5851-AC61-4A8E-AA3C-96B6939FA268}" type="pres">
      <dgm:prSet presAssocID="{8B7D2BAB-58D4-4992-859B-AABCEFA4F09A}" presName="Name0" presStyleCnt="0">
        <dgm:presLayoutVars>
          <dgm:dir/>
          <dgm:resizeHandles val="exact"/>
        </dgm:presLayoutVars>
      </dgm:prSet>
      <dgm:spPr/>
    </dgm:pt>
    <dgm:pt modelId="{87E699CF-091F-4089-A7B6-53B9E170351E}" type="pres">
      <dgm:prSet presAssocID="{9602F62B-2A4F-40F9-8136-AACACBEF74C4}" presName="node" presStyleLbl="node1" presStyleIdx="0" presStyleCnt="6">
        <dgm:presLayoutVars>
          <dgm:bulletEnabled val="1"/>
        </dgm:presLayoutVars>
      </dgm:prSet>
      <dgm:spPr/>
    </dgm:pt>
    <dgm:pt modelId="{B8A015E1-80C3-4BED-AD09-19BDFE468BBF}" type="pres">
      <dgm:prSet presAssocID="{7785BE8A-584D-49E5-8DB0-9C82A4CB660B}" presName="sibTrans" presStyleLbl="sibTrans1D1" presStyleIdx="0" presStyleCnt="5"/>
      <dgm:spPr/>
    </dgm:pt>
    <dgm:pt modelId="{A67D8BF8-3461-4080-AED8-BE11C5A1D717}" type="pres">
      <dgm:prSet presAssocID="{7785BE8A-584D-49E5-8DB0-9C82A4CB660B}" presName="connectorText" presStyleLbl="sibTrans1D1" presStyleIdx="0" presStyleCnt="5"/>
      <dgm:spPr/>
    </dgm:pt>
    <dgm:pt modelId="{F71CF684-A59D-4FA8-B142-E11DAF2669EA}" type="pres">
      <dgm:prSet presAssocID="{4853DD03-F21A-414D-9542-94C9B3915332}" presName="node" presStyleLbl="node1" presStyleIdx="1" presStyleCnt="6">
        <dgm:presLayoutVars>
          <dgm:bulletEnabled val="1"/>
        </dgm:presLayoutVars>
      </dgm:prSet>
      <dgm:spPr/>
    </dgm:pt>
    <dgm:pt modelId="{7866D2EE-2D35-4D58-951D-194F7A78D87B}" type="pres">
      <dgm:prSet presAssocID="{7AFA52E6-6427-4ABC-81C5-8DB6FEC2FFBC}" presName="sibTrans" presStyleLbl="sibTrans1D1" presStyleIdx="1" presStyleCnt="5"/>
      <dgm:spPr/>
    </dgm:pt>
    <dgm:pt modelId="{56042125-ACBE-43AF-BDF2-8DE50429CE0F}" type="pres">
      <dgm:prSet presAssocID="{7AFA52E6-6427-4ABC-81C5-8DB6FEC2FFBC}" presName="connectorText" presStyleLbl="sibTrans1D1" presStyleIdx="1" presStyleCnt="5"/>
      <dgm:spPr/>
    </dgm:pt>
    <dgm:pt modelId="{BD30AC7E-9713-4368-83C2-764651257C51}" type="pres">
      <dgm:prSet presAssocID="{5144E203-F8A8-4694-B80B-1728077E9F39}" presName="node" presStyleLbl="node1" presStyleIdx="2" presStyleCnt="6">
        <dgm:presLayoutVars>
          <dgm:bulletEnabled val="1"/>
        </dgm:presLayoutVars>
      </dgm:prSet>
      <dgm:spPr/>
    </dgm:pt>
    <dgm:pt modelId="{B260252A-ED15-40E8-A441-4721D12DCE14}" type="pres">
      <dgm:prSet presAssocID="{85D35803-6B62-4EAC-B441-41B89722D8B3}" presName="sibTrans" presStyleLbl="sibTrans1D1" presStyleIdx="2" presStyleCnt="5"/>
      <dgm:spPr/>
    </dgm:pt>
    <dgm:pt modelId="{46F901B1-0E75-4161-83A1-BAA761EA3DA2}" type="pres">
      <dgm:prSet presAssocID="{85D35803-6B62-4EAC-B441-41B89722D8B3}" presName="connectorText" presStyleLbl="sibTrans1D1" presStyleIdx="2" presStyleCnt="5"/>
      <dgm:spPr/>
    </dgm:pt>
    <dgm:pt modelId="{B25C9919-E77C-46C7-A7CC-30C52AE04D40}" type="pres">
      <dgm:prSet presAssocID="{80B688C8-3789-43E3-A066-2C7936182687}" presName="node" presStyleLbl="node1" presStyleIdx="3" presStyleCnt="6">
        <dgm:presLayoutVars>
          <dgm:bulletEnabled val="1"/>
        </dgm:presLayoutVars>
      </dgm:prSet>
      <dgm:spPr/>
    </dgm:pt>
    <dgm:pt modelId="{9A08143C-CEC3-4A54-9970-6EBF86FDE926}" type="pres">
      <dgm:prSet presAssocID="{D8F4F857-2241-416D-9668-B9C0C3E3B75B}" presName="sibTrans" presStyleLbl="sibTrans1D1" presStyleIdx="3" presStyleCnt="5"/>
      <dgm:spPr/>
    </dgm:pt>
    <dgm:pt modelId="{D28DC61B-1BB5-4FF2-9852-F7EA30AD137D}" type="pres">
      <dgm:prSet presAssocID="{D8F4F857-2241-416D-9668-B9C0C3E3B75B}" presName="connectorText" presStyleLbl="sibTrans1D1" presStyleIdx="3" presStyleCnt="5"/>
      <dgm:spPr/>
    </dgm:pt>
    <dgm:pt modelId="{B70C4458-471C-473D-B4BF-07A000234C20}" type="pres">
      <dgm:prSet presAssocID="{F9D41C75-D692-435A-BA81-FB27C4324708}" presName="node" presStyleLbl="node1" presStyleIdx="4" presStyleCnt="6">
        <dgm:presLayoutVars>
          <dgm:bulletEnabled val="1"/>
        </dgm:presLayoutVars>
      </dgm:prSet>
      <dgm:spPr/>
    </dgm:pt>
    <dgm:pt modelId="{E70C8A59-7445-41E4-8D06-D227115DEDC4}" type="pres">
      <dgm:prSet presAssocID="{5F79B50D-2F04-4904-A070-2EDA1294A212}" presName="sibTrans" presStyleLbl="sibTrans1D1" presStyleIdx="4" presStyleCnt="5"/>
      <dgm:spPr/>
    </dgm:pt>
    <dgm:pt modelId="{F7B3C899-158E-4F95-97EE-9CC159FAE895}" type="pres">
      <dgm:prSet presAssocID="{5F79B50D-2F04-4904-A070-2EDA1294A212}" presName="connectorText" presStyleLbl="sibTrans1D1" presStyleIdx="4" presStyleCnt="5"/>
      <dgm:spPr/>
    </dgm:pt>
    <dgm:pt modelId="{73A20A31-E1B2-4E21-B4BF-F09EB840D161}" type="pres">
      <dgm:prSet presAssocID="{F5C1EF1A-96BD-47AB-B988-5F78B6DE0F0C}" presName="node" presStyleLbl="node1" presStyleIdx="5" presStyleCnt="6">
        <dgm:presLayoutVars>
          <dgm:bulletEnabled val="1"/>
        </dgm:presLayoutVars>
      </dgm:prSet>
      <dgm:spPr/>
    </dgm:pt>
  </dgm:ptLst>
  <dgm:cxnLst>
    <dgm:cxn modelId="{4A3B0A0E-5DD3-405D-B9F9-C8393A4CB664}" type="presOf" srcId="{7785BE8A-584D-49E5-8DB0-9C82A4CB660B}" destId="{B8A015E1-80C3-4BED-AD09-19BDFE468BBF}" srcOrd="0" destOrd="0" presId="urn:microsoft.com/office/officeart/2016/7/layout/RepeatingBendingProcessNew"/>
    <dgm:cxn modelId="{FBE7EA0F-1BDE-4FBF-95A6-E1468685D300}" srcId="{8B7D2BAB-58D4-4992-859B-AABCEFA4F09A}" destId="{80B688C8-3789-43E3-A066-2C7936182687}" srcOrd="3" destOrd="0" parTransId="{63F2F5C0-347A-4CC9-BEE4-8787EEF1EEC1}" sibTransId="{D8F4F857-2241-416D-9668-B9C0C3E3B75B}"/>
    <dgm:cxn modelId="{1920EF14-FE7C-4D4B-9873-D72F1C4EDCE8}" type="presOf" srcId="{D8F4F857-2241-416D-9668-B9C0C3E3B75B}" destId="{9A08143C-CEC3-4A54-9970-6EBF86FDE926}" srcOrd="0" destOrd="0" presId="urn:microsoft.com/office/officeart/2016/7/layout/RepeatingBendingProcessNew"/>
    <dgm:cxn modelId="{DCAB1C15-DC73-402C-BD9E-8C9EF4DB4289}" srcId="{8B7D2BAB-58D4-4992-859B-AABCEFA4F09A}" destId="{9602F62B-2A4F-40F9-8136-AACACBEF74C4}" srcOrd="0" destOrd="0" parTransId="{7EF7702C-4FAF-46EA-82B3-884CD3501AF3}" sibTransId="{7785BE8A-584D-49E5-8DB0-9C82A4CB660B}"/>
    <dgm:cxn modelId="{405C2419-BD23-4E0F-9036-5F6BB98DB386}" type="presOf" srcId="{F9D41C75-D692-435A-BA81-FB27C4324708}" destId="{B70C4458-471C-473D-B4BF-07A000234C20}" srcOrd="0" destOrd="0" presId="urn:microsoft.com/office/officeart/2016/7/layout/RepeatingBendingProcessNew"/>
    <dgm:cxn modelId="{1E82C424-A045-4701-9879-0514F6C009D8}" type="presOf" srcId="{5144E203-F8A8-4694-B80B-1728077E9F39}" destId="{BD30AC7E-9713-4368-83C2-764651257C51}" srcOrd="0" destOrd="0" presId="urn:microsoft.com/office/officeart/2016/7/layout/RepeatingBendingProcessNew"/>
    <dgm:cxn modelId="{20C2D82F-DDE0-4928-8594-3EB3B93DA391}" type="presOf" srcId="{85D35803-6B62-4EAC-B441-41B89722D8B3}" destId="{B260252A-ED15-40E8-A441-4721D12DCE14}" srcOrd="0" destOrd="0" presId="urn:microsoft.com/office/officeart/2016/7/layout/RepeatingBendingProcessNew"/>
    <dgm:cxn modelId="{2AF2E33A-7D23-4399-8717-003898BD782B}" type="presOf" srcId="{7785BE8A-584D-49E5-8DB0-9C82A4CB660B}" destId="{A67D8BF8-3461-4080-AED8-BE11C5A1D717}" srcOrd="1" destOrd="0" presId="urn:microsoft.com/office/officeart/2016/7/layout/RepeatingBendingProcessNew"/>
    <dgm:cxn modelId="{06B67A67-F947-4623-BBE1-FB66B72A9C5A}" type="presOf" srcId="{7AFA52E6-6427-4ABC-81C5-8DB6FEC2FFBC}" destId="{56042125-ACBE-43AF-BDF2-8DE50429CE0F}" srcOrd="1" destOrd="0" presId="urn:microsoft.com/office/officeart/2016/7/layout/RepeatingBendingProcessNew"/>
    <dgm:cxn modelId="{9A391449-9588-49E6-9F19-F0AF4B5A2F26}" type="presOf" srcId="{5F79B50D-2F04-4904-A070-2EDA1294A212}" destId="{F7B3C899-158E-4F95-97EE-9CC159FAE895}" srcOrd="1" destOrd="0" presId="urn:microsoft.com/office/officeart/2016/7/layout/RepeatingBendingProcessNew"/>
    <dgm:cxn modelId="{0D05034C-7810-4A3F-B9C1-AF534830630A}" srcId="{8B7D2BAB-58D4-4992-859B-AABCEFA4F09A}" destId="{F5C1EF1A-96BD-47AB-B988-5F78B6DE0F0C}" srcOrd="5" destOrd="0" parTransId="{EAA795CD-D03D-4994-B1DD-659E44769D01}" sibTransId="{07627E01-71DB-4567-8D55-DA65196A430A}"/>
    <dgm:cxn modelId="{4480644E-E5FE-4E31-845D-A5E9891294D6}" srcId="{8B7D2BAB-58D4-4992-859B-AABCEFA4F09A}" destId="{5144E203-F8A8-4694-B80B-1728077E9F39}" srcOrd="2" destOrd="0" parTransId="{C194B179-9E5F-4B05-8B99-13D4926BDD4F}" sibTransId="{85D35803-6B62-4EAC-B441-41B89722D8B3}"/>
    <dgm:cxn modelId="{0787D26E-D405-4EAB-BE49-141F84552947}" type="presOf" srcId="{80B688C8-3789-43E3-A066-2C7936182687}" destId="{B25C9919-E77C-46C7-A7CC-30C52AE04D40}" srcOrd="0" destOrd="0" presId="urn:microsoft.com/office/officeart/2016/7/layout/RepeatingBendingProcessNew"/>
    <dgm:cxn modelId="{1A98566F-DD51-4CE0-9798-8769E17CEF9C}" type="presOf" srcId="{5F79B50D-2F04-4904-A070-2EDA1294A212}" destId="{E70C8A59-7445-41E4-8D06-D227115DEDC4}" srcOrd="0" destOrd="0" presId="urn:microsoft.com/office/officeart/2016/7/layout/RepeatingBendingProcessNew"/>
    <dgm:cxn modelId="{A04A3C74-DA97-48FA-94AD-B37EDC4CE406}" srcId="{8B7D2BAB-58D4-4992-859B-AABCEFA4F09A}" destId="{F9D41C75-D692-435A-BA81-FB27C4324708}" srcOrd="4" destOrd="0" parTransId="{255FCE55-CA23-4109-985C-C5D4DF21460D}" sibTransId="{5F79B50D-2F04-4904-A070-2EDA1294A212}"/>
    <dgm:cxn modelId="{0D956B99-4073-46ED-8F8D-8E9F96AC5B80}" type="presOf" srcId="{9602F62B-2A4F-40F9-8136-AACACBEF74C4}" destId="{87E699CF-091F-4089-A7B6-53B9E170351E}" srcOrd="0" destOrd="0" presId="urn:microsoft.com/office/officeart/2016/7/layout/RepeatingBendingProcessNew"/>
    <dgm:cxn modelId="{69AC83A5-174F-4408-B63C-CF36FAFCC65D}" type="presOf" srcId="{F5C1EF1A-96BD-47AB-B988-5F78B6DE0F0C}" destId="{73A20A31-E1B2-4E21-B4BF-F09EB840D161}" srcOrd="0" destOrd="0" presId="urn:microsoft.com/office/officeart/2016/7/layout/RepeatingBendingProcessNew"/>
    <dgm:cxn modelId="{A41A8FA8-A300-4616-9B38-CB0C9F007445}" srcId="{8B7D2BAB-58D4-4992-859B-AABCEFA4F09A}" destId="{4853DD03-F21A-414D-9542-94C9B3915332}" srcOrd="1" destOrd="0" parTransId="{350C8054-1700-4B79-AD72-4591763B823D}" sibTransId="{7AFA52E6-6427-4ABC-81C5-8DB6FEC2FFBC}"/>
    <dgm:cxn modelId="{72A313B0-50D1-4123-A869-A721ACA80284}" type="presOf" srcId="{D8F4F857-2241-416D-9668-B9C0C3E3B75B}" destId="{D28DC61B-1BB5-4FF2-9852-F7EA30AD137D}" srcOrd="1" destOrd="0" presId="urn:microsoft.com/office/officeart/2016/7/layout/RepeatingBendingProcessNew"/>
    <dgm:cxn modelId="{38BDFDD7-A1D7-4F72-8BBA-0C639104E4E9}" type="presOf" srcId="{85D35803-6B62-4EAC-B441-41B89722D8B3}" destId="{46F901B1-0E75-4161-83A1-BAA761EA3DA2}" srcOrd="1" destOrd="0" presId="urn:microsoft.com/office/officeart/2016/7/layout/RepeatingBendingProcessNew"/>
    <dgm:cxn modelId="{342121D9-DE6C-46F1-B04C-600D3A401C6A}" type="presOf" srcId="{8B7D2BAB-58D4-4992-859B-AABCEFA4F09A}" destId="{A6AA5851-AC61-4A8E-AA3C-96B6939FA268}" srcOrd="0" destOrd="0" presId="urn:microsoft.com/office/officeart/2016/7/layout/RepeatingBendingProcessNew"/>
    <dgm:cxn modelId="{57AD43F2-F075-4FAD-8DA9-10E88F0BDE4C}" type="presOf" srcId="{4853DD03-F21A-414D-9542-94C9B3915332}" destId="{F71CF684-A59D-4FA8-B142-E11DAF2669EA}" srcOrd="0" destOrd="0" presId="urn:microsoft.com/office/officeart/2016/7/layout/RepeatingBendingProcessNew"/>
    <dgm:cxn modelId="{9EDF5CFA-CD30-4C9F-82EF-F676A28E81D1}" type="presOf" srcId="{7AFA52E6-6427-4ABC-81C5-8DB6FEC2FFBC}" destId="{7866D2EE-2D35-4D58-951D-194F7A78D87B}" srcOrd="0" destOrd="0" presId="urn:microsoft.com/office/officeart/2016/7/layout/RepeatingBendingProcessNew"/>
    <dgm:cxn modelId="{60A9228C-F73F-4C46-9609-D3C200A52C7C}" type="presParOf" srcId="{A6AA5851-AC61-4A8E-AA3C-96B6939FA268}" destId="{87E699CF-091F-4089-A7B6-53B9E170351E}" srcOrd="0" destOrd="0" presId="urn:microsoft.com/office/officeart/2016/7/layout/RepeatingBendingProcessNew"/>
    <dgm:cxn modelId="{682305A9-594E-4466-9474-1F43901A054C}" type="presParOf" srcId="{A6AA5851-AC61-4A8E-AA3C-96B6939FA268}" destId="{B8A015E1-80C3-4BED-AD09-19BDFE468BBF}" srcOrd="1" destOrd="0" presId="urn:microsoft.com/office/officeart/2016/7/layout/RepeatingBendingProcessNew"/>
    <dgm:cxn modelId="{8FCB99BC-6D98-4CAE-854E-D237498EB90E}" type="presParOf" srcId="{B8A015E1-80C3-4BED-AD09-19BDFE468BBF}" destId="{A67D8BF8-3461-4080-AED8-BE11C5A1D717}" srcOrd="0" destOrd="0" presId="urn:microsoft.com/office/officeart/2016/7/layout/RepeatingBendingProcessNew"/>
    <dgm:cxn modelId="{E988A3FE-C01D-4BEC-B914-DE6CA388FAC5}" type="presParOf" srcId="{A6AA5851-AC61-4A8E-AA3C-96B6939FA268}" destId="{F71CF684-A59D-4FA8-B142-E11DAF2669EA}" srcOrd="2" destOrd="0" presId="urn:microsoft.com/office/officeart/2016/7/layout/RepeatingBendingProcessNew"/>
    <dgm:cxn modelId="{6C009C8F-CE3D-40D6-9BE5-2ECF64985D84}" type="presParOf" srcId="{A6AA5851-AC61-4A8E-AA3C-96B6939FA268}" destId="{7866D2EE-2D35-4D58-951D-194F7A78D87B}" srcOrd="3" destOrd="0" presId="urn:microsoft.com/office/officeart/2016/7/layout/RepeatingBendingProcessNew"/>
    <dgm:cxn modelId="{AF29BBDA-E05D-4424-90E8-E0DF7C0E0DFE}" type="presParOf" srcId="{7866D2EE-2D35-4D58-951D-194F7A78D87B}" destId="{56042125-ACBE-43AF-BDF2-8DE50429CE0F}" srcOrd="0" destOrd="0" presId="urn:microsoft.com/office/officeart/2016/7/layout/RepeatingBendingProcessNew"/>
    <dgm:cxn modelId="{C7D0E489-D984-47D9-B834-6EEB846F29F5}" type="presParOf" srcId="{A6AA5851-AC61-4A8E-AA3C-96B6939FA268}" destId="{BD30AC7E-9713-4368-83C2-764651257C51}" srcOrd="4" destOrd="0" presId="urn:microsoft.com/office/officeart/2016/7/layout/RepeatingBendingProcessNew"/>
    <dgm:cxn modelId="{6C235DC0-6606-4F32-A6BA-B567F805946F}" type="presParOf" srcId="{A6AA5851-AC61-4A8E-AA3C-96B6939FA268}" destId="{B260252A-ED15-40E8-A441-4721D12DCE14}" srcOrd="5" destOrd="0" presId="urn:microsoft.com/office/officeart/2016/7/layout/RepeatingBendingProcessNew"/>
    <dgm:cxn modelId="{3C7FBD86-6C5A-4FFF-AED0-24FCA4D20729}" type="presParOf" srcId="{B260252A-ED15-40E8-A441-4721D12DCE14}" destId="{46F901B1-0E75-4161-83A1-BAA761EA3DA2}" srcOrd="0" destOrd="0" presId="urn:microsoft.com/office/officeart/2016/7/layout/RepeatingBendingProcessNew"/>
    <dgm:cxn modelId="{C5D1A9AC-B3B7-4D8E-A042-C645C94716D4}" type="presParOf" srcId="{A6AA5851-AC61-4A8E-AA3C-96B6939FA268}" destId="{B25C9919-E77C-46C7-A7CC-30C52AE04D40}" srcOrd="6" destOrd="0" presId="urn:microsoft.com/office/officeart/2016/7/layout/RepeatingBendingProcessNew"/>
    <dgm:cxn modelId="{76B38A07-1B19-439F-BEF6-046D98770378}" type="presParOf" srcId="{A6AA5851-AC61-4A8E-AA3C-96B6939FA268}" destId="{9A08143C-CEC3-4A54-9970-6EBF86FDE926}" srcOrd="7" destOrd="0" presId="urn:microsoft.com/office/officeart/2016/7/layout/RepeatingBendingProcessNew"/>
    <dgm:cxn modelId="{EA4FC122-5FCD-4DAE-AA11-6E5781AD028E}" type="presParOf" srcId="{9A08143C-CEC3-4A54-9970-6EBF86FDE926}" destId="{D28DC61B-1BB5-4FF2-9852-F7EA30AD137D}" srcOrd="0" destOrd="0" presId="urn:microsoft.com/office/officeart/2016/7/layout/RepeatingBendingProcessNew"/>
    <dgm:cxn modelId="{20DEE370-D7D7-4CDF-B2A5-B0FA8B05CB89}" type="presParOf" srcId="{A6AA5851-AC61-4A8E-AA3C-96B6939FA268}" destId="{B70C4458-471C-473D-B4BF-07A000234C20}" srcOrd="8" destOrd="0" presId="urn:microsoft.com/office/officeart/2016/7/layout/RepeatingBendingProcessNew"/>
    <dgm:cxn modelId="{2E437922-E491-41EB-8F16-BF921EC0026F}" type="presParOf" srcId="{A6AA5851-AC61-4A8E-AA3C-96B6939FA268}" destId="{E70C8A59-7445-41E4-8D06-D227115DEDC4}" srcOrd="9" destOrd="0" presId="urn:microsoft.com/office/officeart/2016/7/layout/RepeatingBendingProcessNew"/>
    <dgm:cxn modelId="{A68C15B9-203F-44F5-A91D-5F2B6ED4D3CF}" type="presParOf" srcId="{E70C8A59-7445-41E4-8D06-D227115DEDC4}" destId="{F7B3C899-158E-4F95-97EE-9CC159FAE895}" srcOrd="0" destOrd="0" presId="urn:microsoft.com/office/officeart/2016/7/layout/RepeatingBendingProcessNew"/>
    <dgm:cxn modelId="{F80C978B-E50F-46E2-BC87-5C62B6D0A7D3}" type="presParOf" srcId="{A6AA5851-AC61-4A8E-AA3C-96B6939FA268}" destId="{73A20A31-E1B2-4E21-B4BF-F09EB840D161}"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899660-2E91-419D-93FF-5EDC2A8920F7}"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F5D343BF-FEB3-4F62-95A2-6F8CF297EC01}">
      <dgm:prSet/>
      <dgm:spPr/>
      <dgm:t>
        <a:bodyPr/>
        <a:lstStyle/>
        <a:p>
          <a:r>
            <a:rPr lang="en-US" dirty="0"/>
            <a:t>IF WE FILL WE ARE NOT SUITABLE TI NA MOANTAAI N REPORT.</a:t>
          </a:r>
        </a:p>
      </dgm:t>
    </dgm:pt>
    <dgm:pt modelId="{4DA9EE1B-0D2F-450D-8DDB-E4309AD0C908}" type="parTrans" cxnId="{A14F1FD3-2C90-4EEA-A22F-282575BD4837}">
      <dgm:prSet/>
      <dgm:spPr/>
      <dgm:t>
        <a:bodyPr/>
        <a:lstStyle/>
        <a:p>
          <a:endParaRPr lang="en-US"/>
        </a:p>
      </dgm:t>
    </dgm:pt>
    <dgm:pt modelId="{AC8AE979-915A-450B-9AD9-8E09E99CFD63}" type="sibTrans" cxnId="{A14F1FD3-2C90-4EEA-A22F-282575BD4837}">
      <dgm:prSet/>
      <dgm:spPr/>
      <dgm:t>
        <a:bodyPr/>
        <a:lstStyle/>
        <a:p>
          <a:endParaRPr lang="en-US"/>
        </a:p>
      </dgm:t>
    </dgm:pt>
    <dgm:pt modelId="{C6B50819-D328-431C-BA11-FAA610DCDC4C}">
      <dgm:prSet/>
      <dgm:spPr/>
      <dgm:t>
        <a:bodyPr/>
        <a:lstStyle/>
        <a:p>
          <a:r>
            <a:rPr lang="en-US"/>
            <a:t>E  KONA N IAI TE TEST NI KATOA TE TAI A BANE N TAUAKI BWIIA TAI TAKAKARO!</a:t>
          </a:r>
        </a:p>
      </dgm:t>
    </dgm:pt>
    <dgm:pt modelId="{7181FA81-3F81-436C-945F-DF013C366354}" type="parTrans" cxnId="{FC8DEE18-916C-4234-BD2A-42AA59E67C5A}">
      <dgm:prSet/>
      <dgm:spPr/>
      <dgm:t>
        <a:bodyPr/>
        <a:lstStyle/>
        <a:p>
          <a:endParaRPr lang="en-US"/>
        </a:p>
      </dgm:t>
    </dgm:pt>
    <dgm:pt modelId="{04F1145F-F8F8-4CA4-90D3-0FAAC5AF195A}" type="sibTrans" cxnId="{FC8DEE18-916C-4234-BD2A-42AA59E67C5A}">
      <dgm:prSet/>
      <dgm:spPr/>
      <dgm:t>
        <a:bodyPr/>
        <a:lstStyle/>
        <a:p>
          <a:endParaRPr lang="en-US"/>
        </a:p>
      </dgm:t>
    </dgm:pt>
    <dgm:pt modelId="{B3A6A800-E54E-4B22-8C53-5E24AD556257}">
      <dgm:prSet/>
      <dgm:spPr/>
      <dgm:t>
        <a:bodyPr/>
        <a:lstStyle/>
        <a:p>
          <a:r>
            <a:rPr lang="en-US"/>
            <a:t>TI NA TAI MONA MA TI NA WAAKI MA TE UNGA N NANO.</a:t>
          </a:r>
        </a:p>
      </dgm:t>
    </dgm:pt>
    <dgm:pt modelId="{EB1144D9-70C7-42C4-9A34-F6EB620BD9BF}" type="parTrans" cxnId="{18478D98-BA77-434B-93CD-00353BFD6B79}">
      <dgm:prSet/>
      <dgm:spPr/>
      <dgm:t>
        <a:bodyPr/>
        <a:lstStyle/>
        <a:p>
          <a:endParaRPr lang="en-US"/>
        </a:p>
      </dgm:t>
    </dgm:pt>
    <dgm:pt modelId="{0946EAE7-5A06-4824-912E-501D66F93992}" type="sibTrans" cxnId="{18478D98-BA77-434B-93CD-00353BFD6B79}">
      <dgm:prSet/>
      <dgm:spPr/>
      <dgm:t>
        <a:bodyPr/>
        <a:lstStyle/>
        <a:p>
          <a:endParaRPr lang="en-US"/>
        </a:p>
      </dgm:t>
    </dgm:pt>
    <dgm:pt modelId="{851A7C66-C234-45E8-83C9-04309E9F8BEE}" type="pres">
      <dgm:prSet presAssocID="{76899660-2E91-419D-93FF-5EDC2A8920F7}" presName="diagram" presStyleCnt="0">
        <dgm:presLayoutVars>
          <dgm:dir/>
          <dgm:resizeHandles val="exact"/>
        </dgm:presLayoutVars>
      </dgm:prSet>
      <dgm:spPr/>
    </dgm:pt>
    <dgm:pt modelId="{B8B651D0-9251-46CA-A565-38CB69D82F33}" type="pres">
      <dgm:prSet presAssocID="{F5D343BF-FEB3-4F62-95A2-6F8CF297EC01}" presName="arrow" presStyleLbl="node1" presStyleIdx="0" presStyleCnt="3">
        <dgm:presLayoutVars>
          <dgm:bulletEnabled val="1"/>
        </dgm:presLayoutVars>
      </dgm:prSet>
      <dgm:spPr/>
    </dgm:pt>
    <dgm:pt modelId="{99EC63D3-5807-4E32-B333-CDB219B87A3C}" type="pres">
      <dgm:prSet presAssocID="{C6B50819-D328-431C-BA11-FAA610DCDC4C}" presName="arrow" presStyleLbl="node1" presStyleIdx="1" presStyleCnt="3">
        <dgm:presLayoutVars>
          <dgm:bulletEnabled val="1"/>
        </dgm:presLayoutVars>
      </dgm:prSet>
      <dgm:spPr/>
    </dgm:pt>
    <dgm:pt modelId="{865C0990-BF39-4248-B81F-1614F03D6F2F}" type="pres">
      <dgm:prSet presAssocID="{B3A6A800-E54E-4B22-8C53-5E24AD556257}" presName="arrow" presStyleLbl="node1" presStyleIdx="2" presStyleCnt="3">
        <dgm:presLayoutVars>
          <dgm:bulletEnabled val="1"/>
        </dgm:presLayoutVars>
      </dgm:prSet>
      <dgm:spPr/>
    </dgm:pt>
  </dgm:ptLst>
  <dgm:cxnLst>
    <dgm:cxn modelId="{FC8DEE18-916C-4234-BD2A-42AA59E67C5A}" srcId="{76899660-2E91-419D-93FF-5EDC2A8920F7}" destId="{C6B50819-D328-431C-BA11-FAA610DCDC4C}" srcOrd="1" destOrd="0" parTransId="{7181FA81-3F81-436C-945F-DF013C366354}" sibTransId="{04F1145F-F8F8-4CA4-90D3-0FAAC5AF195A}"/>
    <dgm:cxn modelId="{C9915646-721C-439B-9FDE-8FBCD98FD47D}" type="presOf" srcId="{C6B50819-D328-431C-BA11-FAA610DCDC4C}" destId="{99EC63D3-5807-4E32-B333-CDB219B87A3C}" srcOrd="0" destOrd="0" presId="urn:microsoft.com/office/officeart/2005/8/layout/arrow5"/>
    <dgm:cxn modelId="{B5E21B50-91B5-4BA1-93F2-ADF6424FB0C2}" type="presOf" srcId="{76899660-2E91-419D-93FF-5EDC2A8920F7}" destId="{851A7C66-C234-45E8-83C9-04309E9F8BEE}" srcOrd="0" destOrd="0" presId="urn:microsoft.com/office/officeart/2005/8/layout/arrow5"/>
    <dgm:cxn modelId="{20DF3872-74AB-4D22-84BC-12F6A2033158}" type="presOf" srcId="{B3A6A800-E54E-4B22-8C53-5E24AD556257}" destId="{865C0990-BF39-4248-B81F-1614F03D6F2F}" srcOrd="0" destOrd="0" presId="urn:microsoft.com/office/officeart/2005/8/layout/arrow5"/>
    <dgm:cxn modelId="{8D9E5778-3F73-4ABD-8845-5393C4250EB4}" type="presOf" srcId="{F5D343BF-FEB3-4F62-95A2-6F8CF297EC01}" destId="{B8B651D0-9251-46CA-A565-38CB69D82F33}" srcOrd="0" destOrd="0" presId="urn:microsoft.com/office/officeart/2005/8/layout/arrow5"/>
    <dgm:cxn modelId="{18478D98-BA77-434B-93CD-00353BFD6B79}" srcId="{76899660-2E91-419D-93FF-5EDC2A8920F7}" destId="{B3A6A800-E54E-4B22-8C53-5E24AD556257}" srcOrd="2" destOrd="0" parTransId="{EB1144D9-70C7-42C4-9A34-F6EB620BD9BF}" sibTransId="{0946EAE7-5A06-4824-912E-501D66F93992}"/>
    <dgm:cxn modelId="{A14F1FD3-2C90-4EEA-A22F-282575BD4837}" srcId="{76899660-2E91-419D-93FF-5EDC2A8920F7}" destId="{F5D343BF-FEB3-4F62-95A2-6F8CF297EC01}" srcOrd="0" destOrd="0" parTransId="{4DA9EE1B-0D2F-450D-8DDB-E4309AD0C908}" sibTransId="{AC8AE979-915A-450B-9AD9-8E09E99CFD63}"/>
    <dgm:cxn modelId="{DD41F558-B5E1-49A9-92C8-9DC02F81A620}" type="presParOf" srcId="{851A7C66-C234-45E8-83C9-04309E9F8BEE}" destId="{B8B651D0-9251-46CA-A565-38CB69D82F33}" srcOrd="0" destOrd="0" presId="urn:microsoft.com/office/officeart/2005/8/layout/arrow5"/>
    <dgm:cxn modelId="{2C8F813F-EC0D-4F65-8977-96690AF76DA8}" type="presParOf" srcId="{851A7C66-C234-45E8-83C9-04309E9F8BEE}" destId="{99EC63D3-5807-4E32-B333-CDB219B87A3C}" srcOrd="1" destOrd="0" presId="urn:microsoft.com/office/officeart/2005/8/layout/arrow5"/>
    <dgm:cxn modelId="{7D1EE207-EFA4-4096-8F1B-AE0204D7F5C4}" type="presParOf" srcId="{851A7C66-C234-45E8-83C9-04309E9F8BEE}" destId="{865C0990-BF39-4248-B81F-1614F03D6F2F}"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C2DF6B-B3EE-4E3F-8D2A-C39EC7B7D3F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2BFE797-32E6-4F95-80FD-A240F444EF0D}">
      <dgm:prSet/>
      <dgm:spPr/>
      <dgm:t>
        <a:bodyPr/>
        <a:lstStyle/>
        <a:p>
          <a:r>
            <a:rPr lang="en-US" b="0" i="0" dirty="0"/>
            <a:t>Kiribati has been using </a:t>
          </a:r>
          <a:r>
            <a:rPr lang="en-US" b="1" i="0" dirty="0">
              <a:solidFill>
                <a:schemeClr val="accent2"/>
              </a:solidFill>
            </a:rPr>
            <a:t>Defacto</a:t>
          </a:r>
          <a:r>
            <a:rPr lang="en-US" b="0" i="0" dirty="0"/>
            <a:t> census method, at which it enumerates people at where they reside within Kiribati National boundary, regardless of whether that is their usual or permanent residence.</a:t>
          </a:r>
          <a:endParaRPr lang="en-US" dirty="0"/>
        </a:p>
      </dgm:t>
    </dgm:pt>
    <dgm:pt modelId="{F7A8E39C-FAD3-4719-BFE0-E5EDF24B0A82}" type="parTrans" cxnId="{91935856-2D5D-4B20-B472-551517E7AE9E}">
      <dgm:prSet/>
      <dgm:spPr/>
      <dgm:t>
        <a:bodyPr/>
        <a:lstStyle/>
        <a:p>
          <a:endParaRPr lang="en-US"/>
        </a:p>
      </dgm:t>
    </dgm:pt>
    <dgm:pt modelId="{11440DD7-9449-4B25-9975-57476DA3DE80}" type="sibTrans" cxnId="{91935856-2D5D-4B20-B472-551517E7AE9E}">
      <dgm:prSet/>
      <dgm:spPr/>
      <dgm:t>
        <a:bodyPr/>
        <a:lstStyle/>
        <a:p>
          <a:endParaRPr lang="en-US"/>
        </a:p>
      </dgm:t>
    </dgm:pt>
    <dgm:pt modelId="{86C9678D-D8BE-4D5D-B6BA-772F771F0B4C}">
      <dgm:prSet/>
      <dgm:spPr/>
      <dgm:t>
        <a:bodyPr/>
        <a:lstStyle/>
        <a:p>
          <a:r>
            <a:rPr lang="en-US" b="1" i="0" dirty="0"/>
            <a:t>Dejure</a:t>
          </a:r>
          <a:r>
            <a:rPr lang="en-US" b="0" i="0" dirty="0"/>
            <a:t> census method: counts people according to their usual or legal place of residence (where they normally live), even if on the census day they are temporarily elsewhere</a:t>
          </a:r>
          <a:endParaRPr lang="en-US" dirty="0"/>
        </a:p>
      </dgm:t>
    </dgm:pt>
    <dgm:pt modelId="{FD7F53C8-235A-4B4D-9227-2D322B7B5693}" type="parTrans" cxnId="{3B42EDA7-8E11-4406-B47A-4B3C3641387F}">
      <dgm:prSet/>
      <dgm:spPr/>
      <dgm:t>
        <a:bodyPr/>
        <a:lstStyle/>
        <a:p>
          <a:endParaRPr lang="en-US"/>
        </a:p>
      </dgm:t>
    </dgm:pt>
    <dgm:pt modelId="{E076F28F-602E-44A8-9343-5A737BE4AF4F}" type="sibTrans" cxnId="{3B42EDA7-8E11-4406-B47A-4B3C3641387F}">
      <dgm:prSet/>
      <dgm:spPr/>
      <dgm:t>
        <a:bodyPr/>
        <a:lstStyle/>
        <a:p>
          <a:endParaRPr lang="en-US"/>
        </a:p>
      </dgm:t>
    </dgm:pt>
    <dgm:pt modelId="{2AA85C64-EA92-46D5-81CD-E04CE3D5A8FD}" type="pres">
      <dgm:prSet presAssocID="{4FC2DF6B-B3EE-4E3F-8D2A-C39EC7B7D3FA}" presName="linear" presStyleCnt="0">
        <dgm:presLayoutVars>
          <dgm:animLvl val="lvl"/>
          <dgm:resizeHandles val="exact"/>
        </dgm:presLayoutVars>
      </dgm:prSet>
      <dgm:spPr/>
    </dgm:pt>
    <dgm:pt modelId="{8DD90742-BA52-43BC-927D-0C83A5987617}" type="pres">
      <dgm:prSet presAssocID="{62BFE797-32E6-4F95-80FD-A240F444EF0D}" presName="parentText" presStyleLbl="node1" presStyleIdx="0" presStyleCnt="2">
        <dgm:presLayoutVars>
          <dgm:chMax val="0"/>
          <dgm:bulletEnabled val="1"/>
        </dgm:presLayoutVars>
      </dgm:prSet>
      <dgm:spPr/>
    </dgm:pt>
    <dgm:pt modelId="{AAA2707C-1E52-446D-A32D-B7D5D9AA6743}" type="pres">
      <dgm:prSet presAssocID="{11440DD7-9449-4B25-9975-57476DA3DE80}" presName="spacer" presStyleCnt="0"/>
      <dgm:spPr/>
    </dgm:pt>
    <dgm:pt modelId="{79903016-7400-4459-BFF6-820588073DAC}" type="pres">
      <dgm:prSet presAssocID="{86C9678D-D8BE-4D5D-B6BA-772F771F0B4C}" presName="parentText" presStyleLbl="node1" presStyleIdx="1" presStyleCnt="2">
        <dgm:presLayoutVars>
          <dgm:chMax val="0"/>
          <dgm:bulletEnabled val="1"/>
        </dgm:presLayoutVars>
      </dgm:prSet>
      <dgm:spPr/>
    </dgm:pt>
  </dgm:ptLst>
  <dgm:cxnLst>
    <dgm:cxn modelId="{91935856-2D5D-4B20-B472-551517E7AE9E}" srcId="{4FC2DF6B-B3EE-4E3F-8D2A-C39EC7B7D3FA}" destId="{62BFE797-32E6-4F95-80FD-A240F444EF0D}" srcOrd="0" destOrd="0" parTransId="{F7A8E39C-FAD3-4719-BFE0-E5EDF24B0A82}" sibTransId="{11440DD7-9449-4B25-9975-57476DA3DE80}"/>
    <dgm:cxn modelId="{3B42EDA7-8E11-4406-B47A-4B3C3641387F}" srcId="{4FC2DF6B-B3EE-4E3F-8D2A-C39EC7B7D3FA}" destId="{86C9678D-D8BE-4D5D-B6BA-772F771F0B4C}" srcOrd="1" destOrd="0" parTransId="{FD7F53C8-235A-4B4D-9227-2D322B7B5693}" sibTransId="{E076F28F-602E-44A8-9343-5A737BE4AF4F}"/>
    <dgm:cxn modelId="{405C13A9-E7A4-4AE9-8B50-E486BB9BA02F}" type="presOf" srcId="{86C9678D-D8BE-4D5D-B6BA-772F771F0B4C}" destId="{79903016-7400-4459-BFF6-820588073DAC}" srcOrd="0" destOrd="0" presId="urn:microsoft.com/office/officeart/2005/8/layout/vList2"/>
    <dgm:cxn modelId="{749564BD-84D2-4E82-82F8-E22A63852156}" type="presOf" srcId="{62BFE797-32E6-4F95-80FD-A240F444EF0D}" destId="{8DD90742-BA52-43BC-927D-0C83A5987617}" srcOrd="0" destOrd="0" presId="urn:microsoft.com/office/officeart/2005/8/layout/vList2"/>
    <dgm:cxn modelId="{13A009E5-DC92-4AE7-9DC9-A1A51413CC59}" type="presOf" srcId="{4FC2DF6B-B3EE-4E3F-8D2A-C39EC7B7D3FA}" destId="{2AA85C64-EA92-46D5-81CD-E04CE3D5A8FD}" srcOrd="0" destOrd="0" presId="urn:microsoft.com/office/officeart/2005/8/layout/vList2"/>
    <dgm:cxn modelId="{F2F96D8F-F7CF-4654-9B01-B336DF9F9C6B}" type="presParOf" srcId="{2AA85C64-EA92-46D5-81CD-E04CE3D5A8FD}" destId="{8DD90742-BA52-43BC-927D-0C83A5987617}" srcOrd="0" destOrd="0" presId="urn:microsoft.com/office/officeart/2005/8/layout/vList2"/>
    <dgm:cxn modelId="{A344A23B-7B89-4A14-9AD1-808CF58A7A03}" type="presParOf" srcId="{2AA85C64-EA92-46D5-81CD-E04CE3D5A8FD}" destId="{AAA2707C-1E52-446D-A32D-B7D5D9AA6743}" srcOrd="1" destOrd="0" presId="urn:microsoft.com/office/officeart/2005/8/layout/vList2"/>
    <dgm:cxn modelId="{03BC3692-E40A-4CA4-BA9B-1AB9303C21D3}" type="presParOf" srcId="{2AA85C64-EA92-46D5-81CD-E04CE3D5A8FD}" destId="{79903016-7400-4459-BFF6-820588073D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A294B8-7C4F-4030-8B98-5BAB8DACB5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C8DA2E-5B81-47B2-B83B-85E320FC4095}">
      <dgm:prSet/>
      <dgm:spPr/>
      <dgm:t>
        <a:bodyPr/>
        <a:lstStyle/>
        <a:p>
          <a:r>
            <a:rPr lang="en-US" dirty="0"/>
            <a:t>Census Night refers to 7th November 2025 Midnight.</a:t>
          </a:r>
        </a:p>
      </dgm:t>
    </dgm:pt>
    <dgm:pt modelId="{A7B00344-BB12-4AB6-BDF6-3469C8001BEC}" type="parTrans" cxnId="{11EEFA6C-CCB5-426A-BC6D-78F15BF28DA7}">
      <dgm:prSet/>
      <dgm:spPr/>
      <dgm:t>
        <a:bodyPr/>
        <a:lstStyle/>
        <a:p>
          <a:endParaRPr lang="en-US"/>
        </a:p>
      </dgm:t>
    </dgm:pt>
    <dgm:pt modelId="{E9961E21-6C3E-430F-9959-7B0D63755424}" type="sibTrans" cxnId="{11EEFA6C-CCB5-426A-BC6D-78F15BF28DA7}">
      <dgm:prSet/>
      <dgm:spPr/>
      <dgm:t>
        <a:bodyPr/>
        <a:lstStyle/>
        <a:p>
          <a:endParaRPr lang="en-US"/>
        </a:p>
      </dgm:t>
    </dgm:pt>
    <dgm:pt modelId="{178A7724-C6F7-4DE4-8EE8-3B40F2C18DEB}">
      <dgm:prSet/>
      <dgm:spPr/>
      <dgm:t>
        <a:bodyPr/>
        <a:lstStyle/>
        <a:p>
          <a:r>
            <a:rPr lang="en-US" dirty="0"/>
            <a:t>Whoever sleep in a particular household on the 7th of November night, should be included or counted at that particular household.</a:t>
          </a:r>
        </a:p>
      </dgm:t>
    </dgm:pt>
    <dgm:pt modelId="{648B3066-4FC2-4BC4-B7FA-BFA5F6F6CF03}" type="parTrans" cxnId="{26072B05-4DBB-4CAB-A290-4DA0AD11CBB5}">
      <dgm:prSet/>
      <dgm:spPr/>
      <dgm:t>
        <a:bodyPr/>
        <a:lstStyle/>
        <a:p>
          <a:endParaRPr lang="en-US"/>
        </a:p>
      </dgm:t>
    </dgm:pt>
    <dgm:pt modelId="{C117451C-8BE4-46DC-8DA9-FC1444F715A1}" type="sibTrans" cxnId="{26072B05-4DBB-4CAB-A290-4DA0AD11CBB5}">
      <dgm:prSet/>
      <dgm:spPr/>
      <dgm:t>
        <a:bodyPr/>
        <a:lstStyle/>
        <a:p>
          <a:endParaRPr lang="en-US"/>
        </a:p>
      </dgm:t>
    </dgm:pt>
    <dgm:pt modelId="{A2EA2241-914D-4EFD-AB91-DBF170948587}">
      <dgm:prSet/>
      <dgm:spPr/>
      <dgm:t>
        <a:bodyPr/>
        <a:lstStyle/>
        <a:p>
          <a:r>
            <a:rPr lang="en-US"/>
            <a:t>Its just like capturing the pictures of household members at that Midnight</a:t>
          </a:r>
        </a:p>
      </dgm:t>
    </dgm:pt>
    <dgm:pt modelId="{5A90ED41-D88B-4398-8EA9-FFF9F0F8771E}" type="parTrans" cxnId="{A5C7E727-0B9B-42F4-85FB-6564C725A28A}">
      <dgm:prSet/>
      <dgm:spPr/>
      <dgm:t>
        <a:bodyPr/>
        <a:lstStyle/>
        <a:p>
          <a:endParaRPr lang="en-US"/>
        </a:p>
      </dgm:t>
    </dgm:pt>
    <dgm:pt modelId="{3702266B-D03B-4539-A326-36162166887F}" type="sibTrans" cxnId="{A5C7E727-0B9B-42F4-85FB-6564C725A28A}">
      <dgm:prSet/>
      <dgm:spPr/>
      <dgm:t>
        <a:bodyPr/>
        <a:lstStyle/>
        <a:p>
          <a:endParaRPr lang="en-US"/>
        </a:p>
      </dgm:t>
    </dgm:pt>
    <dgm:pt modelId="{7DB0396D-5079-4386-B403-83C607F08FA0}" type="pres">
      <dgm:prSet presAssocID="{18A294B8-7C4F-4030-8B98-5BAB8DACB59D}" presName="root" presStyleCnt="0">
        <dgm:presLayoutVars>
          <dgm:dir/>
          <dgm:resizeHandles val="exact"/>
        </dgm:presLayoutVars>
      </dgm:prSet>
      <dgm:spPr/>
    </dgm:pt>
    <dgm:pt modelId="{D28DDD42-5BB2-4F4E-A6ED-541254DB8C7C}" type="pres">
      <dgm:prSet presAssocID="{72C8DA2E-5B81-47B2-B83B-85E320FC4095}" presName="compNode" presStyleCnt="0"/>
      <dgm:spPr/>
    </dgm:pt>
    <dgm:pt modelId="{E8D8BD35-0938-4658-9039-94388506BA0E}" type="pres">
      <dgm:prSet presAssocID="{72C8DA2E-5B81-47B2-B83B-85E320FC4095}" presName="bgRect" presStyleLbl="bgShp" presStyleIdx="0" presStyleCnt="3"/>
      <dgm:spPr/>
    </dgm:pt>
    <dgm:pt modelId="{ACF5A0AA-3527-435A-A5F6-908F67BD34A4}" type="pres">
      <dgm:prSet presAssocID="{72C8DA2E-5B81-47B2-B83B-85E320FC40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on and stars"/>
        </a:ext>
      </dgm:extLst>
    </dgm:pt>
    <dgm:pt modelId="{20C16CD4-7654-4CFF-8BF4-B4239C1F2991}" type="pres">
      <dgm:prSet presAssocID="{72C8DA2E-5B81-47B2-B83B-85E320FC4095}" presName="spaceRect" presStyleCnt="0"/>
      <dgm:spPr/>
    </dgm:pt>
    <dgm:pt modelId="{22658190-7456-44C5-B1E3-6790A11CC384}" type="pres">
      <dgm:prSet presAssocID="{72C8DA2E-5B81-47B2-B83B-85E320FC4095}" presName="parTx" presStyleLbl="revTx" presStyleIdx="0" presStyleCnt="3">
        <dgm:presLayoutVars>
          <dgm:chMax val="0"/>
          <dgm:chPref val="0"/>
        </dgm:presLayoutVars>
      </dgm:prSet>
      <dgm:spPr/>
    </dgm:pt>
    <dgm:pt modelId="{C35ADF84-F3FF-4526-8F51-77BFBC58313D}" type="pres">
      <dgm:prSet presAssocID="{E9961E21-6C3E-430F-9959-7B0D63755424}" presName="sibTrans" presStyleCnt="0"/>
      <dgm:spPr/>
    </dgm:pt>
    <dgm:pt modelId="{6B86D748-1AFD-484C-9E9F-061B56267916}" type="pres">
      <dgm:prSet presAssocID="{178A7724-C6F7-4DE4-8EE8-3B40F2C18DEB}" presName="compNode" presStyleCnt="0"/>
      <dgm:spPr/>
    </dgm:pt>
    <dgm:pt modelId="{5C6B7F3F-D9CE-4CA2-801B-45C56E349663}" type="pres">
      <dgm:prSet presAssocID="{178A7724-C6F7-4DE4-8EE8-3B40F2C18DEB}" presName="bgRect" presStyleLbl="bgShp" presStyleIdx="1" presStyleCnt="3"/>
      <dgm:spPr/>
    </dgm:pt>
    <dgm:pt modelId="{4E2E71E2-C4EB-4540-9ABE-68BCDC4248E1}" type="pres">
      <dgm:prSet presAssocID="{178A7724-C6F7-4DE4-8EE8-3B40F2C18D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958B2ED3-779D-41C5-B2A3-69C2FC3FF5EE}" type="pres">
      <dgm:prSet presAssocID="{178A7724-C6F7-4DE4-8EE8-3B40F2C18DEB}" presName="spaceRect" presStyleCnt="0"/>
      <dgm:spPr/>
    </dgm:pt>
    <dgm:pt modelId="{BCBE1994-4321-426B-B1AE-92732042CD1A}" type="pres">
      <dgm:prSet presAssocID="{178A7724-C6F7-4DE4-8EE8-3B40F2C18DEB}" presName="parTx" presStyleLbl="revTx" presStyleIdx="1" presStyleCnt="3">
        <dgm:presLayoutVars>
          <dgm:chMax val="0"/>
          <dgm:chPref val="0"/>
        </dgm:presLayoutVars>
      </dgm:prSet>
      <dgm:spPr/>
    </dgm:pt>
    <dgm:pt modelId="{C8612510-B0FC-44AA-BF88-18B225550C54}" type="pres">
      <dgm:prSet presAssocID="{C117451C-8BE4-46DC-8DA9-FC1444F715A1}" presName="sibTrans" presStyleCnt="0"/>
      <dgm:spPr/>
    </dgm:pt>
    <dgm:pt modelId="{103FBD3A-4582-4469-9588-2D38EF0C6277}" type="pres">
      <dgm:prSet presAssocID="{A2EA2241-914D-4EFD-AB91-DBF170948587}" presName="compNode" presStyleCnt="0"/>
      <dgm:spPr/>
    </dgm:pt>
    <dgm:pt modelId="{33F8D8A5-8AEF-4DE5-8E39-4EBD52BEDD5A}" type="pres">
      <dgm:prSet presAssocID="{A2EA2241-914D-4EFD-AB91-DBF170948587}" presName="bgRect" presStyleLbl="bgShp" presStyleIdx="2" presStyleCnt="3"/>
      <dgm:spPr/>
    </dgm:pt>
    <dgm:pt modelId="{53CA9D76-DF4B-4842-AD44-7FA55733CD9A}" type="pres">
      <dgm:prSet presAssocID="{A2EA2241-914D-4EFD-AB91-DBF1709485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CEB61184-3762-4534-8AEE-2194055AD0C0}" type="pres">
      <dgm:prSet presAssocID="{A2EA2241-914D-4EFD-AB91-DBF170948587}" presName="spaceRect" presStyleCnt="0"/>
      <dgm:spPr/>
    </dgm:pt>
    <dgm:pt modelId="{E6F9D927-1CBB-4E8F-B9D6-65240BEE6B7A}" type="pres">
      <dgm:prSet presAssocID="{A2EA2241-914D-4EFD-AB91-DBF170948587}" presName="parTx" presStyleLbl="revTx" presStyleIdx="2" presStyleCnt="3">
        <dgm:presLayoutVars>
          <dgm:chMax val="0"/>
          <dgm:chPref val="0"/>
        </dgm:presLayoutVars>
      </dgm:prSet>
      <dgm:spPr/>
    </dgm:pt>
  </dgm:ptLst>
  <dgm:cxnLst>
    <dgm:cxn modelId="{26072B05-4DBB-4CAB-A290-4DA0AD11CBB5}" srcId="{18A294B8-7C4F-4030-8B98-5BAB8DACB59D}" destId="{178A7724-C6F7-4DE4-8EE8-3B40F2C18DEB}" srcOrd="1" destOrd="0" parTransId="{648B3066-4FC2-4BC4-B7FA-BFA5F6F6CF03}" sibTransId="{C117451C-8BE4-46DC-8DA9-FC1444F715A1}"/>
    <dgm:cxn modelId="{A5C7E727-0B9B-42F4-85FB-6564C725A28A}" srcId="{18A294B8-7C4F-4030-8B98-5BAB8DACB59D}" destId="{A2EA2241-914D-4EFD-AB91-DBF170948587}" srcOrd="2" destOrd="0" parTransId="{5A90ED41-D88B-4398-8EA9-FFF9F0F8771E}" sibTransId="{3702266B-D03B-4539-A326-36162166887F}"/>
    <dgm:cxn modelId="{11EEFA6C-CCB5-426A-BC6D-78F15BF28DA7}" srcId="{18A294B8-7C4F-4030-8B98-5BAB8DACB59D}" destId="{72C8DA2E-5B81-47B2-B83B-85E320FC4095}" srcOrd="0" destOrd="0" parTransId="{A7B00344-BB12-4AB6-BDF6-3469C8001BEC}" sibTransId="{E9961E21-6C3E-430F-9959-7B0D63755424}"/>
    <dgm:cxn modelId="{082E2483-E212-4CED-82C6-45E10C642A54}" type="presOf" srcId="{18A294B8-7C4F-4030-8B98-5BAB8DACB59D}" destId="{7DB0396D-5079-4386-B403-83C607F08FA0}" srcOrd="0" destOrd="0" presId="urn:microsoft.com/office/officeart/2018/2/layout/IconVerticalSolidList"/>
    <dgm:cxn modelId="{A31CFAA9-083B-418B-9FCE-D930FAE6FA77}" type="presOf" srcId="{72C8DA2E-5B81-47B2-B83B-85E320FC4095}" destId="{22658190-7456-44C5-B1E3-6790A11CC384}" srcOrd="0" destOrd="0" presId="urn:microsoft.com/office/officeart/2018/2/layout/IconVerticalSolidList"/>
    <dgm:cxn modelId="{AAAD6EB1-6C20-4B6B-8215-81E3C437CEF0}" type="presOf" srcId="{A2EA2241-914D-4EFD-AB91-DBF170948587}" destId="{E6F9D927-1CBB-4E8F-B9D6-65240BEE6B7A}" srcOrd="0" destOrd="0" presId="urn:microsoft.com/office/officeart/2018/2/layout/IconVerticalSolidList"/>
    <dgm:cxn modelId="{F6051CF6-16D5-4533-8D1E-3962806C0669}" type="presOf" srcId="{178A7724-C6F7-4DE4-8EE8-3B40F2C18DEB}" destId="{BCBE1994-4321-426B-B1AE-92732042CD1A}" srcOrd="0" destOrd="0" presId="urn:microsoft.com/office/officeart/2018/2/layout/IconVerticalSolidList"/>
    <dgm:cxn modelId="{73B54EC4-52DE-4A09-BC42-3F880B53583F}" type="presParOf" srcId="{7DB0396D-5079-4386-B403-83C607F08FA0}" destId="{D28DDD42-5BB2-4F4E-A6ED-541254DB8C7C}" srcOrd="0" destOrd="0" presId="urn:microsoft.com/office/officeart/2018/2/layout/IconVerticalSolidList"/>
    <dgm:cxn modelId="{2CAC7609-0B0A-47C1-A1B7-68B291187856}" type="presParOf" srcId="{D28DDD42-5BB2-4F4E-A6ED-541254DB8C7C}" destId="{E8D8BD35-0938-4658-9039-94388506BA0E}" srcOrd="0" destOrd="0" presId="urn:microsoft.com/office/officeart/2018/2/layout/IconVerticalSolidList"/>
    <dgm:cxn modelId="{91E6C920-4792-48EF-92FE-6CEF0B51D137}" type="presParOf" srcId="{D28DDD42-5BB2-4F4E-A6ED-541254DB8C7C}" destId="{ACF5A0AA-3527-435A-A5F6-908F67BD34A4}" srcOrd="1" destOrd="0" presId="urn:microsoft.com/office/officeart/2018/2/layout/IconVerticalSolidList"/>
    <dgm:cxn modelId="{E19A7085-0786-4ABB-B6A8-6A2CD77ADB26}" type="presParOf" srcId="{D28DDD42-5BB2-4F4E-A6ED-541254DB8C7C}" destId="{20C16CD4-7654-4CFF-8BF4-B4239C1F2991}" srcOrd="2" destOrd="0" presId="urn:microsoft.com/office/officeart/2018/2/layout/IconVerticalSolidList"/>
    <dgm:cxn modelId="{837E10D9-982C-49FD-8450-C23155291FAD}" type="presParOf" srcId="{D28DDD42-5BB2-4F4E-A6ED-541254DB8C7C}" destId="{22658190-7456-44C5-B1E3-6790A11CC384}" srcOrd="3" destOrd="0" presId="urn:microsoft.com/office/officeart/2018/2/layout/IconVerticalSolidList"/>
    <dgm:cxn modelId="{4776FCBC-9B75-4E34-B9BA-0A5A146C58C8}" type="presParOf" srcId="{7DB0396D-5079-4386-B403-83C607F08FA0}" destId="{C35ADF84-F3FF-4526-8F51-77BFBC58313D}" srcOrd="1" destOrd="0" presId="urn:microsoft.com/office/officeart/2018/2/layout/IconVerticalSolidList"/>
    <dgm:cxn modelId="{426FFCB5-A801-4F95-813D-36FA51385D41}" type="presParOf" srcId="{7DB0396D-5079-4386-B403-83C607F08FA0}" destId="{6B86D748-1AFD-484C-9E9F-061B56267916}" srcOrd="2" destOrd="0" presId="urn:microsoft.com/office/officeart/2018/2/layout/IconVerticalSolidList"/>
    <dgm:cxn modelId="{7F3E5898-76D0-4C13-AB6B-F93C51402DBC}" type="presParOf" srcId="{6B86D748-1AFD-484C-9E9F-061B56267916}" destId="{5C6B7F3F-D9CE-4CA2-801B-45C56E349663}" srcOrd="0" destOrd="0" presId="urn:microsoft.com/office/officeart/2018/2/layout/IconVerticalSolidList"/>
    <dgm:cxn modelId="{ED88BB0B-3235-4BED-8B0E-45B76EF0EFCF}" type="presParOf" srcId="{6B86D748-1AFD-484C-9E9F-061B56267916}" destId="{4E2E71E2-C4EB-4540-9ABE-68BCDC4248E1}" srcOrd="1" destOrd="0" presId="urn:microsoft.com/office/officeart/2018/2/layout/IconVerticalSolidList"/>
    <dgm:cxn modelId="{6D9317D2-E3FD-4C85-85A3-2AB894929990}" type="presParOf" srcId="{6B86D748-1AFD-484C-9E9F-061B56267916}" destId="{958B2ED3-779D-41C5-B2A3-69C2FC3FF5EE}" srcOrd="2" destOrd="0" presId="urn:microsoft.com/office/officeart/2018/2/layout/IconVerticalSolidList"/>
    <dgm:cxn modelId="{EB8AFAEA-FA8F-4D26-95E0-80CA6568A18F}" type="presParOf" srcId="{6B86D748-1AFD-484C-9E9F-061B56267916}" destId="{BCBE1994-4321-426B-B1AE-92732042CD1A}" srcOrd="3" destOrd="0" presId="urn:microsoft.com/office/officeart/2018/2/layout/IconVerticalSolidList"/>
    <dgm:cxn modelId="{88E751CE-5865-41D9-9A7D-874FE32E5BB1}" type="presParOf" srcId="{7DB0396D-5079-4386-B403-83C607F08FA0}" destId="{C8612510-B0FC-44AA-BF88-18B225550C54}" srcOrd="3" destOrd="0" presId="urn:microsoft.com/office/officeart/2018/2/layout/IconVerticalSolidList"/>
    <dgm:cxn modelId="{8232C9BD-58F8-4EDE-B013-1D94955ADAAA}" type="presParOf" srcId="{7DB0396D-5079-4386-B403-83C607F08FA0}" destId="{103FBD3A-4582-4469-9588-2D38EF0C6277}" srcOrd="4" destOrd="0" presId="urn:microsoft.com/office/officeart/2018/2/layout/IconVerticalSolidList"/>
    <dgm:cxn modelId="{66AE2E54-1A76-495A-A1BC-78C10F503441}" type="presParOf" srcId="{103FBD3A-4582-4469-9588-2D38EF0C6277}" destId="{33F8D8A5-8AEF-4DE5-8E39-4EBD52BEDD5A}" srcOrd="0" destOrd="0" presId="urn:microsoft.com/office/officeart/2018/2/layout/IconVerticalSolidList"/>
    <dgm:cxn modelId="{C7995428-D681-4EA7-BFD9-E62C942BAF02}" type="presParOf" srcId="{103FBD3A-4582-4469-9588-2D38EF0C6277}" destId="{53CA9D76-DF4B-4842-AD44-7FA55733CD9A}" srcOrd="1" destOrd="0" presId="urn:microsoft.com/office/officeart/2018/2/layout/IconVerticalSolidList"/>
    <dgm:cxn modelId="{07DE4234-AD22-49CC-8A26-6D5605D6698F}" type="presParOf" srcId="{103FBD3A-4582-4469-9588-2D38EF0C6277}" destId="{CEB61184-3762-4534-8AEE-2194055AD0C0}" srcOrd="2" destOrd="0" presId="urn:microsoft.com/office/officeart/2018/2/layout/IconVerticalSolidList"/>
    <dgm:cxn modelId="{284D30D0-6806-484E-97F4-122F7EBCF6D9}" type="presParOf" srcId="{103FBD3A-4582-4469-9588-2D38EF0C6277}" destId="{E6F9D927-1CBB-4E8F-B9D6-65240BEE6B7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1EFEC-BEBB-4C2D-81BC-B40A422C868E}">
      <dsp:nvSpPr>
        <dsp:cNvPr id="0" name=""/>
        <dsp:cNvSpPr/>
      </dsp:nvSpPr>
      <dsp:spPr>
        <a:xfrm>
          <a:off x="0" y="582"/>
          <a:ext cx="561498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E2A2E-6B95-4BE8-8F8F-90618BC99F01}">
      <dsp:nvSpPr>
        <dsp:cNvPr id="0" name=""/>
        <dsp:cNvSpPr/>
      </dsp:nvSpPr>
      <dsp:spPr>
        <a:xfrm>
          <a:off x="0" y="582"/>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GOOD QUALITY COMES FROM </a:t>
          </a:r>
        </a:p>
      </dsp:txBody>
      <dsp:txXfrm>
        <a:off x="0" y="582"/>
        <a:ext cx="5614987" cy="681778"/>
      </dsp:txXfrm>
    </dsp:sp>
    <dsp:sp modelId="{1EE862CA-2EDB-4C41-9A5D-3665B5954E4D}">
      <dsp:nvSpPr>
        <dsp:cNvPr id="0" name=""/>
        <dsp:cNvSpPr/>
      </dsp:nvSpPr>
      <dsp:spPr>
        <a:xfrm>
          <a:off x="0" y="682360"/>
          <a:ext cx="5614987"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93F04A-DEC8-4000-A16F-BD48B7A1100C}">
      <dsp:nvSpPr>
        <dsp:cNvPr id="0" name=""/>
        <dsp:cNvSpPr/>
      </dsp:nvSpPr>
      <dsp:spPr>
        <a:xfrm>
          <a:off x="0" y="682360"/>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GOOD TRAINING</a:t>
          </a:r>
        </a:p>
      </dsp:txBody>
      <dsp:txXfrm>
        <a:off x="0" y="682360"/>
        <a:ext cx="5614987" cy="681778"/>
      </dsp:txXfrm>
    </dsp:sp>
    <dsp:sp modelId="{13246565-61F3-453F-BE76-32F53F105DFB}">
      <dsp:nvSpPr>
        <dsp:cNvPr id="0" name=""/>
        <dsp:cNvSpPr/>
      </dsp:nvSpPr>
      <dsp:spPr>
        <a:xfrm>
          <a:off x="0" y="1364139"/>
          <a:ext cx="5614987"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1233D-13A5-45F2-A25A-484E302D1114}">
      <dsp:nvSpPr>
        <dsp:cNvPr id="0" name=""/>
        <dsp:cNvSpPr/>
      </dsp:nvSpPr>
      <dsp:spPr>
        <a:xfrm>
          <a:off x="0" y="1364139"/>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GOOD INTERVIEWING</a:t>
          </a:r>
        </a:p>
      </dsp:txBody>
      <dsp:txXfrm>
        <a:off x="0" y="1364139"/>
        <a:ext cx="5614987" cy="681778"/>
      </dsp:txXfrm>
    </dsp:sp>
    <dsp:sp modelId="{C7221B9C-7783-430A-BA9A-FFAA3FBFBBD7}">
      <dsp:nvSpPr>
        <dsp:cNvPr id="0" name=""/>
        <dsp:cNvSpPr/>
      </dsp:nvSpPr>
      <dsp:spPr>
        <a:xfrm>
          <a:off x="0" y="2045917"/>
          <a:ext cx="5614987"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496E80-688C-40D4-B678-264AF48D74AA}">
      <dsp:nvSpPr>
        <dsp:cNvPr id="0" name=""/>
        <dsp:cNvSpPr/>
      </dsp:nvSpPr>
      <dsp:spPr>
        <a:xfrm>
          <a:off x="0" y="2045917"/>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GOOD MONITORING FROM FIELDWORK</a:t>
          </a:r>
        </a:p>
      </dsp:txBody>
      <dsp:txXfrm>
        <a:off x="0" y="2045917"/>
        <a:ext cx="5614987" cy="681778"/>
      </dsp:txXfrm>
    </dsp:sp>
    <dsp:sp modelId="{8694AB7B-6EE0-47CD-92E2-E2C6F055C74F}">
      <dsp:nvSpPr>
        <dsp:cNvPr id="0" name=""/>
        <dsp:cNvSpPr/>
      </dsp:nvSpPr>
      <dsp:spPr>
        <a:xfrm>
          <a:off x="0" y="2727695"/>
          <a:ext cx="5614987"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4BF04-FC0D-4003-90ED-3040314E229E}">
      <dsp:nvSpPr>
        <dsp:cNvPr id="0" name=""/>
        <dsp:cNvSpPr/>
      </dsp:nvSpPr>
      <dsp:spPr>
        <a:xfrm>
          <a:off x="0" y="2727695"/>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GOOD DATA VALIDATION</a:t>
          </a:r>
        </a:p>
      </dsp:txBody>
      <dsp:txXfrm>
        <a:off x="0" y="2727695"/>
        <a:ext cx="5614987" cy="681778"/>
      </dsp:txXfrm>
    </dsp:sp>
    <dsp:sp modelId="{D8C27838-3E75-4D24-879D-F913185C7391}">
      <dsp:nvSpPr>
        <dsp:cNvPr id="0" name=""/>
        <dsp:cNvSpPr/>
      </dsp:nvSpPr>
      <dsp:spPr>
        <a:xfrm>
          <a:off x="0" y="3409473"/>
          <a:ext cx="561498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8051B-46AA-406C-A357-B9356AD27AAD}">
      <dsp:nvSpPr>
        <dsp:cNvPr id="0" name=""/>
        <dsp:cNvSpPr/>
      </dsp:nvSpPr>
      <dsp:spPr>
        <a:xfrm>
          <a:off x="0" y="3409473"/>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FROM SUPERVISORS AND HEADQUATERS</a:t>
          </a:r>
        </a:p>
      </dsp:txBody>
      <dsp:txXfrm>
        <a:off x="0" y="3409473"/>
        <a:ext cx="5614987" cy="681778"/>
      </dsp:txXfrm>
    </dsp:sp>
    <dsp:sp modelId="{0642E72D-4E0A-4A10-8C1B-3B99B8C2023D}">
      <dsp:nvSpPr>
        <dsp:cNvPr id="0" name=""/>
        <dsp:cNvSpPr/>
      </dsp:nvSpPr>
      <dsp:spPr>
        <a:xfrm>
          <a:off x="0" y="4091252"/>
          <a:ext cx="5614987"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0204F-2DF5-4AD3-A741-71C1C31D5166}">
      <dsp:nvSpPr>
        <dsp:cNvPr id="0" name=""/>
        <dsp:cNvSpPr/>
      </dsp:nvSpPr>
      <dsp:spPr>
        <a:xfrm>
          <a:off x="0" y="4091252"/>
          <a:ext cx="5614987" cy="68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GOOD MORAL TEAMWORK</a:t>
          </a:r>
        </a:p>
      </dsp:txBody>
      <dsp:txXfrm>
        <a:off x="0" y="4091252"/>
        <a:ext cx="5614987" cy="681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3C155-4B5F-43DA-940A-B8728BD954EE}">
      <dsp:nvSpPr>
        <dsp:cNvPr id="0" name=""/>
        <dsp:cNvSpPr/>
      </dsp:nvSpPr>
      <dsp:spPr>
        <a:xfrm>
          <a:off x="89999" y="29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BE ABLE TO LIAISE WITH ISLAND COUNCIL ON ANYTHING RELATED TO PROJECT AND RESPONDENTS.</a:t>
          </a:r>
        </a:p>
      </dsp:txBody>
      <dsp:txXfrm>
        <a:off x="89999" y="294"/>
        <a:ext cx="1943728" cy="1166237"/>
      </dsp:txXfrm>
    </dsp:sp>
    <dsp:sp modelId="{2CC79AFC-0852-44A5-980E-02417EBE8E97}">
      <dsp:nvSpPr>
        <dsp:cNvPr id="0" name=""/>
        <dsp:cNvSpPr/>
      </dsp:nvSpPr>
      <dsp:spPr>
        <a:xfrm>
          <a:off x="2228100" y="29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SUPERVISORS – ORGANISE TEAM – DRAW WORKPLAN FOR ACCOMPLISHING  EACH  TASK AND SUBMIT TO NSO </a:t>
          </a:r>
        </a:p>
      </dsp:txBody>
      <dsp:txXfrm>
        <a:off x="2228100" y="294"/>
        <a:ext cx="1943728" cy="1166237"/>
      </dsp:txXfrm>
    </dsp:sp>
    <dsp:sp modelId="{AA69450B-6CFA-4600-941E-D7C4964FC27D}">
      <dsp:nvSpPr>
        <dsp:cNvPr id="0" name=""/>
        <dsp:cNvSpPr/>
      </dsp:nvSpPr>
      <dsp:spPr>
        <a:xfrm>
          <a:off x="4366202" y="29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VISIT ONE INTERVIEW TO BE CONFIDENT OF THE INTERVIEW</a:t>
          </a:r>
        </a:p>
      </dsp:txBody>
      <dsp:txXfrm>
        <a:off x="4366202" y="294"/>
        <a:ext cx="1943728" cy="1166237"/>
      </dsp:txXfrm>
    </dsp:sp>
    <dsp:sp modelId="{1EB8FABC-DE02-4E80-8747-31C6F02E6E0E}">
      <dsp:nvSpPr>
        <dsp:cNvPr id="0" name=""/>
        <dsp:cNvSpPr/>
      </dsp:nvSpPr>
      <dsp:spPr>
        <a:xfrm>
          <a:off x="89999" y="136090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ACCOMPANY INTERVIEWERS TO ENSURE SAFETY OF THE INTERVIEWERS</a:t>
          </a:r>
        </a:p>
      </dsp:txBody>
      <dsp:txXfrm>
        <a:off x="89999" y="1360904"/>
        <a:ext cx="1943728" cy="1166237"/>
      </dsp:txXfrm>
    </dsp:sp>
    <dsp:sp modelId="{74925EAB-6C01-460B-9FD2-FD4CE8FA7BF1}">
      <dsp:nvSpPr>
        <dsp:cNvPr id="0" name=""/>
        <dsp:cNvSpPr/>
      </dsp:nvSpPr>
      <dsp:spPr>
        <a:xfrm>
          <a:off x="2228100" y="136090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ENSURING MONITORING AND EVALUATION ON DATA FROM THE FIELD ARE DONE EVERYDAY </a:t>
          </a:r>
        </a:p>
      </dsp:txBody>
      <dsp:txXfrm>
        <a:off x="2228100" y="1360904"/>
        <a:ext cx="1943728" cy="1166237"/>
      </dsp:txXfrm>
    </dsp:sp>
    <dsp:sp modelId="{1C936926-AE36-4DDF-9D2A-C00EC552C961}">
      <dsp:nvSpPr>
        <dsp:cNvPr id="0" name=""/>
        <dsp:cNvSpPr/>
      </dsp:nvSpPr>
      <dsp:spPr>
        <a:xfrm>
          <a:off x="4366202" y="136090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CARRY OUT SPOT CHECKS ON SPECIFIC QUESTIONS WITH INTERVIEWERS OR AS INSTRUCTED BY HEADQUATERS OR NSO ADMIN</a:t>
          </a:r>
        </a:p>
      </dsp:txBody>
      <dsp:txXfrm>
        <a:off x="4366202" y="1360904"/>
        <a:ext cx="1943728" cy="1166237"/>
      </dsp:txXfrm>
    </dsp:sp>
    <dsp:sp modelId="{AE8937D7-EFCA-4DE4-88A5-7CE7E312C065}">
      <dsp:nvSpPr>
        <dsp:cNvPr id="0" name=""/>
        <dsp:cNvSpPr/>
      </dsp:nvSpPr>
      <dsp:spPr>
        <a:xfrm>
          <a:off x="89999" y="272151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REPORT DAILY ON ISSUES, CHALLENGES, SUCCESS STORIES. FROM THE WEATHER TO THE PEOPLE</a:t>
          </a:r>
        </a:p>
      </dsp:txBody>
      <dsp:txXfrm>
        <a:off x="89999" y="2721514"/>
        <a:ext cx="1943728" cy="1166237"/>
      </dsp:txXfrm>
    </dsp:sp>
    <dsp:sp modelId="{C9EE878C-20D2-4CCA-B1B5-65A2CC1FC962}">
      <dsp:nvSpPr>
        <dsp:cNvPr id="0" name=""/>
        <dsp:cNvSpPr/>
      </dsp:nvSpPr>
      <dsp:spPr>
        <a:xfrm>
          <a:off x="2228100" y="272151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FINAL REPORT ON COMPLETENESS OF WORK FROM EACH ISLAND.</a:t>
          </a:r>
        </a:p>
      </dsp:txBody>
      <dsp:txXfrm>
        <a:off x="2228100" y="2721514"/>
        <a:ext cx="1943728" cy="1166237"/>
      </dsp:txXfrm>
    </dsp:sp>
    <dsp:sp modelId="{D603A9D0-87F4-4362-B9EC-57FD8B2E9230}">
      <dsp:nvSpPr>
        <dsp:cNvPr id="0" name=""/>
        <dsp:cNvSpPr/>
      </dsp:nvSpPr>
      <dsp:spPr>
        <a:xfrm>
          <a:off x="4366202" y="2721514"/>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CLARIFY ON QUESTIONS FROM INTERVIEWERS, OUTER ISLAND RESPONDENT</a:t>
          </a:r>
        </a:p>
      </dsp:txBody>
      <dsp:txXfrm>
        <a:off x="4366202" y="2721514"/>
        <a:ext cx="1943728" cy="1166237"/>
      </dsp:txXfrm>
    </dsp:sp>
    <dsp:sp modelId="{140F1B3C-FCDC-426A-8833-AC864DAB733C}">
      <dsp:nvSpPr>
        <dsp:cNvPr id="0" name=""/>
        <dsp:cNvSpPr/>
      </dsp:nvSpPr>
      <dsp:spPr>
        <a:xfrm>
          <a:off x="2228100" y="4082125"/>
          <a:ext cx="1943728" cy="11662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REPORT ON ANY MISCONDUCT ON VEHICLES HIRED</a:t>
          </a:r>
        </a:p>
      </dsp:txBody>
      <dsp:txXfrm>
        <a:off x="2228100" y="4082125"/>
        <a:ext cx="1943728" cy="1166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F3817-5B50-4CBC-B226-E9C750417F0B}">
      <dsp:nvSpPr>
        <dsp:cNvPr id="0" name=""/>
        <dsp:cNvSpPr/>
      </dsp:nvSpPr>
      <dsp:spPr>
        <a:xfrm>
          <a:off x="543029" y="3659"/>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 MOAN BWAI, SAY MAURI , GREETINGS</a:t>
          </a:r>
        </a:p>
      </dsp:txBody>
      <dsp:txXfrm>
        <a:off x="543029" y="3659"/>
        <a:ext cx="1690622" cy="1014373"/>
      </dsp:txXfrm>
    </dsp:sp>
    <dsp:sp modelId="{CF93B5D6-4B67-42E2-917E-A0E2759EC302}">
      <dsp:nvSpPr>
        <dsp:cNvPr id="0" name=""/>
        <dsp:cNvSpPr/>
      </dsp:nvSpPr>
      <dsp:spPr>
        <a:xfrm>
          <a:off x="2402713" y="3659"/>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You are respected and expected to be respectful.</a:t>
          </a:r>
        </a:p>
      </dsp:txBody>
      <dsp:txXfrm>
        <a:off x="2402713" y="3659"/>
        <a:ext cx="1690622" cy="1014373"/>
      </dsp:txXfrm>
    </dsp:sp>
    <dsp:sp modelId="{71FA211E-1BD9-4585-A314-538DAEADF53D}">
      <dsp:nvSpPr>
        <dsp:cNvPr id="0" name=""/>
        <dsp:cNvSpPr/>
      </dsp:nvSpPr>
      <dsp:spPr>
        <a:xfrm>
          <a:off x="4262398" y="3659"/>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SHORTS LADIES, WEAR SKIRT </a:t>
          </a:r>
        </a:p>
      </dsp:txBody>
      <dsp:txXfrm>
        <a:off x="4262398" y="3659"/>
        <a:ext cx="1690622" cy="1014373"/>
      </dsp:txXfrm>
    </dsp:sp>
    <dsp:sp modelId="{52EA1490-BC48-40B2-B678-61A1C7DA264C}">
      <dsp:nvSpPr>
        <dsp:cNvPr id="0" name=""/>
        <dsp:cNvSpPr/>
      </dsp:nvSpPr>
      <dsp:spPr>
        <a:xfrm>
          <a:off x="543029" y="1187095"/>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Look tidy </a:t>
          </a:r>
        </a:p>
      </dsp:txBody>
      <dsp:txXfrm>
        <a:off x="543029" y="1187095"/>
        <a:ext cx="1690622" cy="1014373"/>
      </dsp:txXfrm>
    </dsp:sp>
    <dsp:sp modelId="{DD10A8D0-6BE8-455F-A282-62F2B9FEA6B6}">
      <dsp:nvSpPr>
        <dsp:cNvPr id="0" name=""/>
        <dsp:cNvSpPr/>
      </dsp:nvSpPr>
      <dsp:spPr>
        <a:xfrm>
          <a:off x="2402713" y="1187095"/>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NO</a:t>
          </a:r>
          <a:r>
            <a:rPr lang="en-US" sz="1300" kern="1200" dirty="0"/>
            <a:t> </a:t>
          </a:r>
          <a:r>
            <a:rPr lang="en-US" sz="1300" kern="1200" dirty="0">
              <a:solidFill>
                <a:srgbClr val="FF0000"/>
              </a:solidFill>
            </a:rPr>
            <a:t>chewing gum</a:t>
          </a:r>
          <a:r>
            <a:rPr lang="en-US" sz="1300" kern="1200" dirty="0"/>
            <a:t>, </a:t>
          </a:r>
          <a:r>
            <a:rPr lang="en-US" sz="1300" kern="1200" dirty="0" err="1">
              <a:solidFill>
                <a:srgbClr val="FF0000"/>
              </a:solidFill>
            </a:rPr>
            <a:t>kouben</a:t>
          </a:r>
          <a:r>
            <a:rPr lang="en-US" sz="1300" kern="1200" dirty="0">
              <a:solidFill>
                <a:srgbClr val="FF0000"/>
              </a:solidFill>
            </a:rPr>
            <a:t>, smoking </a:t>
          </a:r>
          <a:r>
            <a:rPr lang="en-US" sz="1300" kern="1200" dirty="0"/>
            <a:t>in people’s houses </a:t>
          </a:r>
        </a:p>
      </dsp:txBody>
      <dsp:txXfrm>
        <a:off x="2402713" y="1187095"/>
        <a:ext cx="1690622" cy="1014373"/>
      </dsp:txXfrm>
    </dsp:sp>
    <dsp:sp modelId="{CEF0AA5C-1544-411C-B6AF-0989828B9DC4}">
      <dsp:nvSpPr>
        <dsp:cNvPr id="0" name=""/>
        <dsp:cNvSpPr/>
      </dsp:nvSpPr>
      <dsp:spPr>
        <a:xfrm>
          <a:off x="4262398" y="1187095"/>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NO</a:t>
          </a:r>
          <a:r>
            <a:rPr lang="en-US" sz="1300" kern="1200" dirty="0"/>
            <a:t> consumption of </a:t>
          </a:r>
          <a:r>
            <a:rPr lang="en-US" sz="1300" kern="1200" dirty="0">
              <a:solidFill>
                <a:srgbClr val="FF0000"/>
              </a:solidFill>
            </a:rPr>
            <a:t>Alcohol </a:t>
          </a:r>
          <a:r>
            <a:rPr lang="en-US" sz="1300" kern="1200" dirty="0"/>
            <a:t>now or 24 </a:t>
          </a:r>
          <a:r>
            <a:rPr lang="en-US" sz="1300" kern="1200" dirty="0" err="1"/>
            <a:t>hrs</a:t>
          </a:r>
          <a:r>
            <a:rPr lang="en-US" sz="1300" kern="1200" dirty="0"/>
            <a:t> prior to fieldwork </a:t>
          </a:r>
        </a:p>
      </dsp:txBody>
      <dsp:txXfrm>
        <a:off x="4262398" y="1187095"/>
        <a:ext cx="1690622" cy="1014373"/>
      </dsp:txXfrm>
    </dsp:sp>
    <dsp:sp modelId="{39946887-29C4-4E6B-A784-55CC9C10F515}">
      <dsp:nvSpPr>
        <dsp:cNvPr id="0" name=""/>
        <dsp:cNvSpPr/>
      </dsp:nvSpPr>
      <dsp:spPr>
        <a:xfrm>
          <a:off x="543029" y="2370531"/>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Be confident on the subject matter of the questionnaire</a:t>
          </a:r>
        </a:p>
      </dsp:txBody>
      <dsp:txXfrm>
        <a:off x="543029" y="2370531"/>
        <a:ext cx="1690622" cy="1014373"/>
      </dsp:txXfrm>
    </dsp:sp>
    <dsp:sp modelId="{FFD65B0B-EF93-4FF5-827C-82A57BBCD7D5}">
      <dsp:nvSpPr>
        <dsp:cNvPr id="0" name=""/>
        <dsp:cNvSpPr/>
      </dsp:nvSpPr>
      <dsp:spPr>
        <a:xfrm>
          <a:off x="2402713" y="2370531"/>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Be a good team-player – complete your part! Listen and follow instructions</a:t>
          </a:r>
        </a:p>
      </dsp:txBody>
      <dsp:txXfrm>
        <a:off x="2402713" y="2370531"/>
        <a:ext cx="1690622" cy="1014373"/>
      </dsp:txXfrm>
    </dsp:sp>
    <dsp:sp modelId="{AE04B486-88FF-4846-9DB2-78B7C27E888A}">
      <dsp:nvSpPr>
        <dsp:cNvPr id="0" name=""/>
        <dsp:cNvSpPr/>
      </dsp:nvSpPr>
      <dsp:spPr>
        <a:xfrm>
          <a:off x="4262398" y="2370531"/>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Be extra careful with the equipment you are trusted with – tablets </a:t>
          </a:r>
        </a:p>
      </dsp:txBody>
      <dsp:txXfrm>
        <a:off x="4262398" y="2370531"/>
        <a:ext cx="1690622" cy="1014373"/>
      </dsp:txXfrm>
    </dsp:sp>
    <dsp:sp modelId="{051F5A79-BA93-4746-B902-D76980E9B5C8}">
      <dsp:nvSpPr>
        <dsp:cNvPr id="0" name=""/>
        <dsp:cNvSpPr/>
      </dsp:nvSpPr>
      <dsp:spPr>
        <a:xfrm>
          <a:off x="1472871" y="3553966"/>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More Importantly be extra cautious with the DATA that you collected. </a:t>
          </a:r>
        </a:p>
      </dsp:txBody>
      <dsp:txXfrm>
        <a:off x="1472871" y="3553966"/>
        <a:ext cx="1690622" cy="1014373"/>
      </dsp:txXfrm>
    </dsp:sp>
    <dsp:sp modelId="{84CA8340-C216-4D14-9587-2EE1EE3B33AF}">
      <dsp:nvSpPr>
        <dsp:cNvPr id="0" name=""/>
        <dsp:cNvSpPr/>
      </dsp:nvSpPr>
      <dsp:spPr>
        <a:xfrm>
          <a:off x="3332556" y="3553966"/>
          <a:ext cx="1690622" cy="1014373"/>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Make sure you complete your part AND ALWAYS THANK THE RESPONDENTS.</a:t>
          </a:r>
        </a:p>
      </dsp:txBody>
      <dsp:txXfrm>
        <a:off x="3332556" y="3553966"/>
        <a:ext cx="1690622" cy="1014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AF595-060A-4D39-AE7C-2A6C951403D6}">
      <dsp:nvSpPr>
        <dsp:cNvPr id="0" name=""/>
        <dsp:cNvSpPr/>
      </dsp:nvSpPr>
      <dsp:spPr>
        <a:xfrm>
          <a:off x="1406410" y="91393"/>
          <a:ext cx="1059054" cy="105905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32E81-DE63-4965-9985-1888C141F898}">
      <dsp:nvSpPr>
        <dsp:cNvPr id="0" name=""/>
        <dsp:cNvSpPr/>
      </dsp:nvSpPr>
      <dsp:spPr>
        <a:xfrm>
          <a:off x="1628812" y="313794"/>
          <a:ext cx="614251" cy="6142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1D38B3-828F-432F-99DE-4F7D3E9DD157}">
      <dsp:nvSpPr>
        <dsp:cNvPr id="0" name=""/>
        <dsp:cNvSpPr/>
      </dsp:nvSpPr>
      <dsp:spPr>
        <a:xfrm>
          <a:off x="2692405" y="91393"/>
          <a:ext cx="2496342" cy="1059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1. E TABUROROKO NORAN TE DATA ARE TI NA RIKOI MAIROUN AE TIAKI TE TIA MAKURI, e,g  buum, tarim, raraom ao aomata riki tabem</a:t>
          </a:r>
          <a:endParaRPr lang="en-US" sz="1200" kern="1200"/>
        </a:p>
      </dsp:txBody>
      <dsp:txXfrm>
        <a:off x="2692405" y="91393"/>
        <a:ext cx="2496342" cy="1059054"/>
      </dsp:txXfrm>
    </dsp:sp>
    <dsp:sp modelId="{8216EF0D-BDF2-4481-AB78-0F1D98C4B46A}">
      <dsp:nvSpPr>
        <dsp:cNvPr id="0" name=""/>
        <dsp:cNvSpPr/>
      </dsp:nvSpPr>
      <dsp:spPr>
        <a:xfrm>
          <a:off x="5623716" y="91393"/>
          <a:ext cx="1059054" cy="105905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E37BB-89B6-4336-9C01-B6E3FCAA568D}">
      <dsp:nvSpPr>
        <dsp:cNvPr id="0" name=""/>
        <dsp:cNvSpPr/>
      </dsp:nvSpPr>
      <dsp:spPr>
        <a:xfrm>
          <a:off x="5846117" y="313794"/>
          <a:ext cx="614251" cy="6142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B4DB3D-E94E-446C-BC9B-84B81B003C61}">
      <dsp:nvSpPr>
        <dsp:cNvPr id="0" name=""/>
        <dsp:cNvSpPr/>
      </dsp:nvSpPr>
      <dsp:spPr>
        <a:xfrm>
          <a:off x="6909710" y="91393"/>
          <a:ext cx="2496342" cy="1059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2. E TABUROROKO kabonganakin te bwai n makuri n aki akaka ao irouia aomata tabeman ae tiaki taan makuri.</a:t>
          </a:r>
          <a:endParaRPr lang="en-US" sz="1200" kern="1200"/>
        </a:p>
      </dsp:txBody>
      <dsp:txXfrm>
        <a:off x="6909710" y="91393"/>
        <a:ext cx="2496342" cy="1059054"/>
      </dsp:txXfrm>
    </dsp:sp>
    <dsp:sp modelId="{B7D3D12A-F178-4F10-9DCE-AC1B1352FB44}">
      <dsp:nvSpPr>
        <dsp:cNvPr id="0" name=""/>
        <dsp:cNvSpPr/>
      </dsp:nvSpPr>
      <dsp:spPr>
        <a:xfrm>
          <a:off x="1406410" y="2015888"/>
          <a:ext cx="1059054" cy="105905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9CC5BC-8776-4ABC-B59C-E00687D6DE0D}">
      <dsp:nvSpPr>
        <dsp:cNvPr id="0" name=""/>
        <dsp:cNvSpPr/>
      </dsp:nvSpPr>
      <dsp:spPr>
        <a:xfrm>
          <a:off x="1628812" y="2238290"/>
          <a:ext cx="614251" cy="6142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A4D5E8-0D9D-42BF-8232-5265817B7F1F}">
      <dsp:nvSpPr>
        <dsp:cNvPr id="0" name=""/>
        <dsp:cNvSpPr/>
      </dsp:nvSpPr>
      <dsp:spPr>
        <a:xfrm>
          <a:off x="2692405" y="2015888"/>
          <a:ext cx="2496342" cy="1059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3. E TABUROROKO taetaekinan kanoan te makur, bwaai ake a riki n te field nakon ae tiaki taan makuri, report ni kabane nakon supervisors.</a:t>
          </a:r>
          <a:endParaRPr lang="en-US" sz="1200" kern="1200"/>
        </a:p>
      </dsp:txBody>
      <dsp:txXfrm>
        <a:off x="2692405" y="2015888"/>
        <a:ext cx="2496342" cy="1059054"/>
      </dsp:txXfrm>
    </dsp:sp>
    <dsp:sp modelId="{8BF06711-3DB7-4950-A99F-7B5D347856EC}">
      <dsp:nvSpPr>
        <dsp:cNvPr id="0" name=""/>
        <dsp:cNvSpPr/>
      </dsp:nvSpPr>
      <dsp:spPr>
        <a:xfrm>
          <a:off x="5623716" y="2015888"/>
          <a:ext cx="1059054" cy="105905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54ADD-C962-4DCE-A08F-76BE28E86ECF}">
      <dsp:nvSpPr>
        <dsp:cNvPr id="0" name=""/>
        <dsp:cNvSpPr/>
      </dsp:nvSpPr>
      <dsp:spPr>
        <a:xfrm>
          <a:off x="5846117" y="2238290"/>
          <a:ext cx="614251" cy="6142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C47B52-355E-47ED-81A3-050F800B0318}">
      <dsp:nvSpPr>
        <dsp:cNvPr id="0" name=""/>
        <dsp:cNvSpPr/>
      </dsp:nvSpPr>
      <dsp:spPr>
        <a:xfrm>
          <a:off x="6909710" y="2015888"/>
          <a:ext cx="2496342" cy="1059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4. TE RAW DATA TII BWAIN TE AOBITI A TABUROROKO TIAKI TAAN MAKURI N NORI N AKEA TE KARIAIAKAKI.</a:t>
          </a:r>
          <a:endParaRPr lang="en-US" sz="1200" kern="1200"/>
        </a:p>
      </dsp:txBody>
      <dsp:txXfrm>
        <a:off x="6909710" y="2015888"/>
        <a:ext cx="2496342" cy="1059054"/>
      </dsp:txXfrm>
    </dsp:sp>
    <dsp:sp modelId="{18113CBD-797C-44E7-ACE0-48EBDFBB19E8}">
      <dsp:nvSpPr>
        <dsp:cNvPr id="0" name=""/>
        <dsp:cNvSpPr/>
      </dsp:nvSpPr>
      <dsp:spPr>
        <a:xfrm>
          <a:off x="1406410" y="3940384"/>
          <a:ext cx="1059054" cy="105905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D2B14-28C8-4463-BB79-514E84FF7F8D}">
      <dsp:nvSpPr>
        <dsp:cNvPr id="0" name=""/>
        <dsp:cNvSpPr/>
      </dsp:nvSpPr>
      <dsp:spPr>
        <a:xfrm>
          <a:off x="1628812" y="4162786"/>
          <a:ext cx="614251" cy="6142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091B52-2B89-4469-A8E3-BA4692C93C3C}">
      <dsp:nvSpPr>
        <dsp:cNvPr id="0" name=""/>
        <dsp:cNvSpPr/>
      </dsp:nvSpPr>
      <dsp:spPr>
        <a:xfrm>
          <a:off x="2692405" y="3940384"/>
          <a:ext cx="2496342" cy="1059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NGKANA E AKI SAFE TE TABO N  WAREWARE AO KONA  N RAONAKI TE INTERVIEWER MA E NA AKI ONGORA TE TIA RAONA TE INTERVIEWER TE RESPONDENTS REPLY.</a:t>
          </a:r>
          <a:endParaRPr lang="en-US" sz="1200" kern="1200"/>
        </a:p>
      </dsp:txBody>
      <dsp:txXfrm>
        <a:off x="2692405" y="3940384"/>
        <a:ext cx="2496342" cy="1059054"/>
      </dsp:txXfrm>
    </dsp:sp>
    <dsp:sp modelId="{D2B8DCDF-1930-4876-89C7-F1A1A27DB699}">
      <dsp:nvSpPr>
        <dsp:cNvPr id="0" name=""/>
        <dsp:cNvSpPr/>
      </dsp:nvSpPr>
      <dsp:spPr>
        <a:xfrm>
          <a:off x="5623716" y="3940384"/>
          <a:ext cx="1059054" cy="105905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2BD6E-6FC5-466C-93BD-EE6A7D82F739}">
      <dsp:nvSpPr>
        <dsp:cNvPr id="0" name=""/>
        <dsp:cNvSpPr/>
      </dsp:nvSpPr>
      <dsp:spPr>
        <a:xfrm>
          <a:off x="5846117" y="4162786"/>
          <a:ext cx="614251" cy="6142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A4A10A-193D-419E-8D88-A0035E8C7B19}">
      <dsp:nvSpPr>
        <dsp:cNvPr id="0" name=""/>
        <dsp:cNvSpPr/>
      </dsp:nvSpPr>
      <dsp:spPr>
        <a:xfrm>
          <a:off x="6909710" y="3940384"/>
          <a:ext cx="2496342" cy="1059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LET THIS BE A WARNING</a:t>
          </a:r>
          <a:endParaRPr lang="en-US" sz="1200" kern="1200"/>
        </a:p>
      </dsp:txBody>
      <dsp:txXfrm>
        <a:off x="6909710" y="3940384"/>
        <a:ext cx="2496342" cy="10590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015E1-80C3-4BED-AD09-19BDFE468BBF}">
      <dsp:nvSpPr>
        <dsp:cNvPr id="0" name=""/>
        <dsp:cNvSpPr/>
      </dsp:nvSpPr>
      <dsp:spPr>
        <a:xfrm>
          <a:off x="3019663" y="1032556"/>
          <a:ext cx="662495" cy="91440"/>
        </a:xfrm>
        <a:custGeom>
          <a:avLst/>
          <a:gdLst/>
          <a:ahLst/>
          <a:cxnLst/>
          <a:rect l="0" t="0" r="0" b="0"/>
          <a:pathLst>
            <a:path>
              <a:moveTo>
                <a:pt x="0" y="45720"/>
              </a:moveTo>
              <a:lnTo>
                <a:pt x="662495"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584" y="1074811"/>
        <a:ext cx="34654" cy="6930"/>
      </dsp:txXfrm>
    </dsp:sp>
    <dsp:sp modelId="{87E699CF-091F-4089-A7B6-53B9E170351E}">
      <dsp:nvSpPr>
        <dsp:cNvPr id="0" name=""/>
        <dsp:cNvSpPr/>
      </dsp:nvSpPr>
      <dsp:spPr>
        <a:xfrm>
          <a:off x="8005" y="174239"/>
          <a:ext cx="3013458" cy="1808075"/>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7662" tIns="154997" rIns="147662" bIns="154997" numCol="1" spcCol="1270" anchor="ctr" anchorCtr="0">
          <a:noAutofit/>
        </a:bodyPr>
        <a:lstStyle/>
        <a:p>
          <a:pPr marL="0" lvl="0" indent="0" algn="ctr" defTabSz="577850">
            <a:lnSpc>
              <a:spcPct val="90000"/>
            </a:lnSpc>
            <a:spcBef>
              <a:spcPct val="0"/>
            </a:spcBef>
            <a:spcAft>
              <a:spcPct val="35000"/>
            </a:spcAft>
            <a:buNone/>
          </a:pPr>
          <a:r>
            <a:rPr lang="en-AU" sz="1300" kern="1200"/>
            <a:t>Respondents are the very important customers bwa rongorongoia kain Kiribati e roko man te auti teuana ma teuana.  Ibukin kakawakiia </a:t>
          </a:r>
          <a:endParaRPr lang="en-US" sz="1300" kern="1200"/>
        </a:p>
      </dsp:txBody>
      <dsp:txXfrm>
        <a:off x="8005" y="174239"/>
        <a:ext cx="3013458" cy="1808075"/>
      </dsp:txXfrm>
    </dsp:sp>
    <dsp:sp modelId="{7866D2EE-2D35-4D58-951D-194F7A78D87B}">
      <dsp:nvSpPr>
        <dsp:cNvPr id="0" name=""/>
        <dsp:cNvSpPr/>
      </dsp:nvSpPr>
      <dsp:spPr>
        <a:xfrm>
          <a:off x="6726217" y="1032556"/>
          <a:ext cx="662495" cy="91440"/>
        </a:xfrm>
        <a:custGeom>
          <a:avLst/>
          <a:gdLst/>
          <a:ahLst/>
          <a:cxnLst/>
          <a:rect l="0" t="0" r="0" b="0"/>
          <a:pathLst>
            <a:path>
              <a:moveTo>
                <a:pt x="0" y="45720"/>
              </a:moveTo>
              <a:lnTo>
                <a:pt x="662495"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40138" y="1074811"/>
        <a:ext cx="34654" cy="6930"/>
      </dsp:txXfrm>
    </dsp:sp>
    <dsp:sp modelId="{F71CF684-A59D-4FA8-B142-E11DAF2669EA}">
      <dsp:nvSpPr>
        <dsp:cNvPr id="0" name=""/>
        <dsp:cNvSpPr/>
      </dsp:nvSpPr>
      <dsp:spPr>
        <a:xfrm>
          <a:off x="3714559" y="174239"/>
          <a:ext cx="3013458" cy="1808075"/>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7662" tIns="154997" rIns="147662" bIns="154997" numCol="1" spcCol="1270" anchor="ctr" anchorCtr="0">
          <a:noAutofit/>
        </a:bodyPr>
        <a:lstStyle/>
        <a:p>
          <a:pPr marL="0" lvl="0" indent="0" algn="ctr" defTabSz="577850">
            <a:lnSpc>
              <a:spcPct val="90000"/>
            </a:lnSpc>
            <a:spcBef>
              <a:spcPct val="0"/>
            </a:spcBef>
            <a:spcAft>
              <a:spcPct val="35000"/>
            </a:spcAft>
            <a:buNone/>
          </a:pPr>
          <a:r>
            <a:rPr lang="en-AU" sz="1300" kern="1200"/>
            <a:t>E tabuaki te manging n tain te makuri ke 24 hr imwain mwakurim. AKEA TE MANGING AO TE BOI MANGING.</a:t>
          </a:r>
          <a:endParaRPr lang="en-US" sz="1300" kern="1200"/>
        </a:p>
      </dsp:txBody>
      <dsp:txXfrm>
        <a:off x="3714559" y="174239"/>
        <a:ext cx="3013458" cy="1808075"/>
      </dsp:txXfrm>
    </dsp:sp>
    <dsp:sp modelId="{B260252A-ED15-40E8-A441-4721D12DCE14}">
      <dsp:nvSpPr>
        <dsp:cNvPr id="0" name=""/>
        <dsp:cNvSpPr/>
      </dsp:nvSpPr>
      <dsp:spPr>
        <a:xfrm>
          <a:off x="1514734" y="1980514"/>
          <a:ext cx="7413107" cy="662495"/>
        </a:xfrm>
        <a:custGeom>
          <a:avLst/>
          <a:gdLst/>
          <a:ahLst/>
          <a:cxnLst/>
          <a:rect l="0" t="0" r="0" b="0"/>
          <a:pathLst>
            <a:path>
              <a:moveTo>
                <a:pt x="7413107" y="0"/>
              </a:moveTo>
              <a:lnTo>
                <a:pt x="7413107" y="348347"/>
              </a:lnTo>
              <a:lnTo>
                <a:pt x="0" y="348347"/>
              </a:lnTo>
              <a:lnTo>
                <a:pt x="0" y="662495"/>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5152" y="2308296"/>
        <a:ext cx="372271" cy="6930"/>
      </dsp:txXfrm>
    </dsp:sp>
    <dsp:sp modelId="{BD30AC7E-9713-4368-83C2-764651257C51}">
      <dsp:nvSpPr>
        <dsp:cNvPr id="0" name=""/>
        <dsp:cNvSpPr/>
      </dsp:nvSpPr>
      <dsp:spPr>
        <a:xfrm>
          <a:off x="7421113" y="174239"/>
          <a:ext cx="3013458" cy="1808075"/>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7662" tIns="154997" rIns="147662" bIns="154997" numCol="1" spcCol="1270" anchor="ctr" anchorCtr="0">
          <a:noAutofit/>
        </a:bodyPr>
        <a:lstStyle/>
        <a:p>
          <a:pPr marL="0" lvl="0" indent="0" algn="ctr" defTabSz="577850">
            <a:lnSpc>
              <a:spcPct val="90000"/>
            </a:lnSpc>
            <a:spcBef>
              <a:spcPct val="0"/>
            </a:spcBef>
            <a:spcAft>
              <a:spcPct val="35000"/>
            </a:spcAft>
            <a:buNone/>
          </a:pPr>
          <a:r>
            <a:rPr lang="en-AU" sz="1300" kern="1200"/>
            <a:t>No kouben!!  Bon akea riain ae ko na kaekaia kain te auti ao ko kouben bwa ana aki ongo raoi nanon am kakarabakau.</a:t>
          </a:r>
          <a:endParaRPr lang="en-US" sz="1300" kern="1200"/>
        </a:p>
      </dsp:txBody>
      <dsp:txXfrm>
        <a:off x="7421113" y="174239"/>
        <a:ext cx="3013458" cy="1808075"/>
      </dsp:txXfrm>
    </dsp:sp>
    <dsp:sp modelId="{9A08143C-CEC3-4A54-9970-6EBF86FDE926}">
      <dsp:nvSpPr>
        <dsp:cNvPr id="0" name=""/>
        <dsp:cNvSpPr/>
      </dsp:nvSpPr>
      <dsp:spPr>
        <a:xfrm>
          <a:off x="3019663" y="3533727"/>
          <a:ext cx="662495" cy="91440"/>
        </a:xfrm>
        <a:custGeom>
          <a:avLst/>
          <a:gdLst/>
          <a:ahLst/>
          <a:cxnLst/>
          <a:rect l="0" t="0" r="0" b="0"/>
          <a:pathLst>
            <a:path>
              <a:moveTo>
                <a:pt x="0" y="45720"/>
              </a:moveTo>
              <a:lnTo>
                <a:pt x="662495"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584" y="3575981"/>
        <a:ext cx="34654" cy="6930"/>
      </dsp:txXfrm>
    </dsp:sp>
    <dsp:sp modelId="{B25C9919-E77C-46C7-A7CC-30C52AE04D40}">
      <dsp:nvSpPr>
        <dsp:cNvPr id="0" name=""/>
        <dsp:cNvSpPr/>
      </dsp:nvSpPr>
      <dsp:spPr>
        <a:xfrm>
          <a:off x="8005" y="2675409"/>
          <a:ext cx="3013458" cy="1808075"/>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7662" tIns="154997" rIns="147662" bIns="154997" numCol="1" spcCol="1270" anchor="ctr" anchorCtr="0">
          <a:noAutofit/>
        </a:bodyPr>
        <a:lstStyle/>
        <a:p>
          <a:pPr marL="0" lvl="0" indent="0" algn="ctr" defTabSz="577850">
            <a:lnSpc>
              <a:spcPct val="90000"/>
            </a:lnSpc>
            <a:spcBef>
              <a:spcPct val="0"/>
            </a:spcBef>
            <a:spcAft>
              <a:spcPct val="35000"/>
            </a:spcAft>
            <a:buNone/>
          </a:pPr>
          <a:r>
            <a:rPr lang="en-AU" sz="1300" kern="1200"/>
            <a:t>WORK SMART WHEN ASK A QUESTION.  KAKAUONGO RAOI NAKON AIA KAEKA BWA N TABETAI AO A KONA N KARAKI AO ANGANIKO BOON AM TITIRAKI AIKA A BATI. </a:t>
          </a:r>
          <a:endParaRPr lang="en-US" sz="1300" kern="1200"/>
        </a:p>
      </dsp:txBody>
      <dsp:txXfrm>
        <a:off x="8005" y="2675409"/>
        <a:ext cx="3013458" cy="1808075"/>
      </dsp:txXfrm>
    </dsp:sp>
    <dsp:sp modelId="{E70C8A59-7445-41E4-8D06-D227115DEDC4}">
      <dsp:nvSpPr>
        <dsp:cNvPr id="0" name=""/>
        <dsp:cNvSpPr/>
      </dsp:nvSpPr>
      <dsp:spPr>
        <a:xfrm>
          <a:off x="6726217" y="3533727"/>
          <a:ext cx="662495" cy="91440"/>
        </a:xfrm>
        <a:custGeom>
          <a:avLst/>
          <a:gdLst/>
          <a:ahLst/>
          <a:cxnLst/>
          <a:rect l="0" t="0" r="0" b="0"/>
          <a:pathLst>
            <a:path>
              <a:moveTo>
                <a:pt x="0" y="45720"/>
              </a:moveTo>
              <a:lnTo>
                <a:pt x="662495"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40138" y="3575981"/>
        <a:ext cx="34654" cy="6930"/>
      </dsp:txXfrm>
    </dsp:sp>
    <dsp:sp modelId="{B70C4458-471C-473D-B4BF-07A000234C20}">
      <dsp:nvSpPr>
        <dsp:cNvPr id="0" name=""/>
        <dsp:cNvSpPr/>
      </dsp:nvSpPr>
      <dsp:spPr>
        <a:xfrm>
          <a:off x="3714559" y="2675409"/>
          <a:ext cx="3013458" cy="1808075"/>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7662" tIns="154997" rIns="147662" bIns="154997" numCol="1" spcCol="1270" anchor="ctr" anchorCtr="0">
          <a:noAutofit/>
        </a:bodyPr>
        <a:lstStyle/>
        <a:p>
          <a:pPr marL="0" lvl="0" indent="0" algn="ctr" defTabSz="577850">
            <a:lnSpc>
              <a:spcPct val="90000"/>
            </a:lnSpc>
            <a:spcBef>
              <a:spcPct val="0"/>
            </a:spcBef>
            <a:spcAft>
              <a:spcPct val="35000"/>
            </a:spcAft>
            <a:buNone/>
          </a:pPr>
          <a:r>
            <a:rPr lang="en-AU" sz="1300" kern="1200"/>
            <a:t>KATAIA N ENJOY TE INTERVIEW KANGA TE KAKARAKI AO E NA BEBETE BUTIMAEANA IROUIA.</a:t>
          </a:r>
          <a:endParaRPr lang="en-US" sz="1300" kern="1200"/>
        </a:p>
      </dsp:txBody>
      <dsp:txXfrm>
        <a:off x="3714559" y="2675409"/>
        <a:ext cx="3013458" cy="1808075"/>
      </dsp:txXfrm>
    </dsp:sp>
    <dsp:sp modelId="{73A20A31-E1B2-4E21-B4BF-F09EB840D161}">
      <dsp:nvSpPr>
        <dsp:cNvPr id="0" name=""/>
        <dsp:cNvSpPr/>
      </dsp:nvSpPr>
      <dsp:spPr>
        <a:xfrm>
          <a:off x="7421113" y="2675409"/>
          <a:ext cx="3013458" cy="1808075"/>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7662" tIns="154997" rIns="147662" bIns="154997" numCol="1" spcCol="1270" anchor="ctr" anchorCtr="0">
          <a:noAutofit/>
        </a:bodyPr>
        <a:lstStyle/>
        <a:p>
          <a:pPr marL="0" lvl="0" indent="0" algn="ctr" defTabSz="577850">
            <a:lnSpc>
              <a:spcPct val="90000"/>
            </a:lnSpc>
            <a:spcBef>
              <a:spcPct val="0"/>
            </a:spcBef>
            <a:spcAft>
              <a:spcPct val="35000"/>
            </a:spcAft>
            <a:buNone/>
          </a:pPr>
          <a:r>
            <a:rPr lang="en-AU" sz="1300" kern="1200"/>
            <a:t>OBSERVE BWA NGKANA E KAINANO KE N BOTU KE IAI TABENA AIKA A KAOTI AO BREAK AO RE APPOINT ANOTHER TIME MA AM RESPONDENT N ANA CONVENIENCE TE RESPONDENT, MARK THAT IN YOUR TABLET.</a:t>
          </a:r>
          <a:endParaRPr lang="en-US" sz="1300" kern="1200"/>
        </a:p>
      </dsp:txBody>
      <dsp:txXfrm>
        <a:off x="7421113" y="2675409"/>
        <a:ext cx="3013458" cy="18080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651D0-9251-46CA-A565-38CB69D82F33}">
      <dsp:nvSpPr>
        <dsp:cNvPr id="0" name=""/>
        <dsp:cNvSpPr/>
      </dsp:nvSpPr>
      <dsp:spPr>
        <a:xfrm>
          <a:off x="1178511" y="60394"/>
          <a:ext cx="2039318" cy="2039318"/>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IF WE FILL WE ARE NOT SUITABLE TI NA MOANTAAI N REPORT.</a:t>
          </a:r>
        </a:p>
      </dsp:txBody>
      <dsp:txXfrm>
        <a:off x="1688341" y="60394"/>
        <a:ext cx="1019659" cy="1682437"/>
      </dsp:txXfrm>
    </dsp:sp>
    <dsp:sp modelId="{99EC63D3-5807-4E32-B333-CDB219B87A3C}">
      <dsp:nvSpPr>
        <dsp:cNvPr id="0" name=""/>
        <dsp:cNvSpPr/>
      </dsp:nvSpPr>
      <dsp:spPr>
        <a:xfrm rot="7200000">
          <a:off x="2356385" y="2100532"/>
          <a:ext cx="2039318" cy="2039318"/>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E  KONA N IAI TE TEST NI KATOA TE TAI A BANE N TAUAKI BWIIA TAI TAKAKARO!</a:t>
          </a:r>
        </a:p>
      </dsp:txBody>
      <dsp:txXfrm rot="-5400000">
        <a:off x="2689359" y="2699582"/>
        <a:ext cx="1682437" cy="1019659"/>
      </dsp:txXfrm>
    </dsp:sp>
    <dsp:sp modelId="{865C0990-BF39-4248-B81F-1614F03D6F2F}">
      <dsp:nvSpPr>
        <dsp:cNvPr id="0" name=""/>
        <dsp:cNvSpPr/>
      </dsp:nvSpPr>
      <dsp:spPr>
        <a:xfrm rot="14400000">
          <a:off x="636" y="2100532"/>
          <a:ext cx="2039318" cy="2039318"/>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TI NA TAI MONA MA TI NA WAAKI MA TE UNGA N NANO.</a:t>
          </a:r>
        </a:p>
      </dsp:txBody>
      <dsp:txXfrm rot="5400000">
        <a:off x="24542" y="2699581"/>
        <a:ext cx="1682437" cy="10196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90742-BA52-43BC-927D-0C83A5987617}">
      <dsp:nvSpPr>
        <dsp:cNvPr id="0" name=""/>
        <dsp:cNvSpPr/>
      </dsp:nvSpPr>
      <dsp:spPr>
        <a:xfrm>
          <a:off x="0" y="90006"/>
          <a:ext cx="5614987" cy="226512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Kiribati has been using </a:t>
          </a:r>
          <a:r>
            <a:rPr lang="en-US" sz="2200" b="1" i="0" kern="1200" dirty="0">
              <a:solidFill>
                <a:schemeClr val="accent2"/>
              </a:solidFill>
            </a:rPr>
            <a:t>Defacto</a:t>
          </a:r>
          <a:r>
            <a:rPr lang="en-US" sz="2200" b="0" i="0" kern="1200" dirty="0"/>
            <a:t> census method, at which it enumerates people at where they reside within Kiribati National boundary, regardless of whether that is their usual or permanent residence.</a:t>
          </a:r>
          <a:endParaRPr lang="en-US" sz="2200" kern="1200" dirty="0"/>
        </a:p>
      </dsp:txBody>
      <dsp:txXfrm>
        <a:off x="110574" y="200580"/>
        <a:ext cx="5393839" cy="2043972"/>
      </dsp:txXfrm>
    </dsp:sp>
    <dsp:sp modelId="{79903016-7400-4459-BFF6-820588073DAC}">
      <dsp:nvSpPr>
        <dsp:cNvPr id="0" name=""/>
        <dsp:cNvSpPr/>
      </dsp:nvSpPr>
      <dsp:spPr>
        <a:xfrm>
          <a:off x="0" y="2418486"/>
          <a:ext cx="5614987" cy="2265120"/>
        </a:xfrm>
        <a:prstGeom prst="round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dirty="0"/>
            <a:t>Dejure</a:t>
          </a:r>
          <a:r>
            <a:rPr lang="en-US" sz="2200" b="0" i="0" kern="1200" dirty="0"/>
            <a:t> census method: counts people according to their usual or legal place of residence (where they normally live), even if on the census day they are temporarily elsewhere</a:t>
          </a:r>
          <a:endParaRPr lang="en-US" sz="2200" kern="1200" dirty="0"/>
        </a:p>
      </dsp:txBody>
      <dsp:txXfrm>
        <a:off x="110574" y="2529060"/>
        <a:ext cx="5393839" cy="20439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8BD35-0938-4658-9039-94388506BA0E}">
      <dsp:nvSpPr>
        <dsp:cNvPr id="0" name=""/>
        <dsp:cNvSpPr/>
      </dsp:nvSpPr>
      <dsp:spPr>
        <a:xfrm>
          <a:off x="0" y="558"/>
          <a:ext cx="649605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5A0AA-3527-435A-A5F6-908F67BD34A4}">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658190-7456-44C5-B1E3-6790A11CC384}">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kern="1200" dirty="0"/>
            <a:t>Census Night refers to 7th November 2025 Midnight.</a:t>
          </a:r>
        </a:p>
      </dsp:txBody>
      <dsp:txXfrm>
        <a:off x="1508391" y="558"/>
        <a:ext cx="4987658" cy="1305966"/>
      </dsp:txXfrm>
    </dsp:sp>
    <dsp:sp modelId="{5C6B7F3F-D9CE-4CA2-801B-45C56E349663}">
      <dsp:nvSpPr>
        <dsp:cNvPr id="0" name=""/>
        <dsp:cNvSpPr/>
      </dsp:nvSpPr>
      <dsp:spPr>
        <a:xfrm>
          <a:off x="0" y="1633016"/>
          <a:ext cx="649605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2E71E2-C4EB-4540-9ABE-68BCDC4248E1}">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BE1994-4321-426B-B1AE-92732042CD1A}">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kern="1200" dirty="0"/>
            <a:t>Whoever sleep in a particular household on the 7th of November night, should be included or counted at that particular household.</a:t>
          </a:r>
        </a:p>
      </dsp:txBody>
      <dsp:txXfrm>
        <a:off x="1508391" y="1633016"/>
        <a:ext cx="4987658" cy="1305966"/>
      </dsp:txXfrm>
    </dsp:sp>
    <dsp:sp modelId="{33F8D8A5-8AEF-4DE5-8E39-4EBD52BEDD5A}">
      <dsp:nvSpPr>
        <dsp:cNvPr id="0" name=""/>
        <dsp:cNvSpPr/>
      </dsp:nvSpPr>
      <dsp:spPr>
        <a:xfrm>
          <a:off x="0" y="3265475"/>
          <a:ext cx="649605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CA9D76-DF4B-4842-AD44-7FA55733CD9A}">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F9D927-1CBB-4E8F-B9D6-65240BEE6B7A}">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kern="1200"/>
            <a:t>Its just like capturing the pictures of household members at that Midnight</a:t>
          </a:r>
        </a:p>
      </dsp:txBody>
      <dsp:txXfrm>
        <a:off x="1508391" y="3265475"/>
        <a:ext cx="4987658" cy="13059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221329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3EC47C-8690-406F-B06D-0A38BCF58650}" type="datetimeFigureOut">
              <a:rPr lang="en-AU" smtClean="0"/>
              <a:t>14/10/2025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377790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120868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6034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764238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3912657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3785369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1098178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78937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1880783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299980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3EC47C-8690-406F-B06D-0A38BCF58650}" type="datetimeFigureOut">
              <a:rPr lang="en-AU" smtClean="0"/>
              <a:t>14/10/2025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104404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3EC47C-8690-406F-B06D-0A38BCF58650}" type="datetimeFigureOut">
              <a:rPr lang="en-AU" smtClean="0"/>
              <a:t>14/10/2025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202734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3"/>
          <p:cNvSpPr>
            <a:spLocks noGrp="1"/>
          </p:cNvSpPr>
          <p:nvPr>
            <p:ph type="ftr" sz="quarter" idx="11"/>
          </p:nvPr>
        </p:nvSpPr>
        <p:spPr/>
        <p:txBody>
          <a:bodyPr/>
          <a:lstStyle/>
          <a:p>
            <a:endParaRPr lang="en-AU"/>
          </a:p>
        </p:txBody>
      </p:sp>
      <p:sp>
        <p:nvSpPr>
          <p:cNvPr id="6" name="Slide Number Placeholder 4"/>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3226881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2"/>
          <p:cNvSpPr>
            <a:spLocks noGrp="1"/>
          </p:cNvSpPr>
          <p:nvPr>
            <p:ph type="ftr" sz="quarter" idx="11"/>
          </p:nvPr>
        </p:nvSpPr>
        <p:spPr/>
        <p:txBody>
          <a:bodyPr/>
          <a:lstStyle/>
          <a:p>
            <a:endParaRPr lang="en-AU"/>
          </a:p>
        </p:txBody>
      </p:sp>
      <p:sp>
        <p:nvSpPr>
          <p:cNvPr id="6" name="Slide Number Placeholder 3"/>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30922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E3EC47C-8690-406F-B06D-0A38BCF58650}" type="datetimeFigureOut">
              <a:rPr lang="en-AU" smtClean="0"/>
              <a:t>14/10/2025</a:t>
            </a:fld>
            <a:endParaRPr lang="en-AU"/>
          </a:p>
        </p:txBody>
      </p:sp>
      <p:sp>
        <p:nvSpPr>
          <p:cNvPr id="5" name="Footer Placeholder 5"/>
          <p:cNvSpPr>
            <a:spLocks noGrp="1"/>
          </p:cNvSpPr>
          <p:nvPr>
            <p:ph type="ftr" sz="quarter" idx="11"/>
          </p:nvPr>
        </p:nvSpPr>
        <p:spPr/>
        <p:txBody>
          <a:bodyPr/>
          <a:lstStyle/>
          <a:p>
            <a:endParaRPr lang="en-AU"/>
          </a:p>
        </p:txBody>
      </p:sp>
      <p:sp>
        <p:nvSpPr>
          <p:cNvPr id="6" name="Slide Number Placeholder 6"/>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258830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3EC47C-8690-406F-B06D-0A38BCF58650}" type="datetimeFigureOut">
              <a:rPr lang="en-AU" smtClean="0"/>
              <a:t>14/10/2025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D0ECFED-82BC-4063-A498-CEDA00800D77}" type="slidenum">
              <a:rPr lang="en-AU" smtClean="0"/>
              <a:t>‹#›</a:t>
            </a:fld>
            <a:endParaRPr lang="en-AU"/>
          </a:p>
        </p:txBody>
      </p:sp>
    </p:spTree>
    <p:extLst>
      <p:ext uri="{BB962C8B-B14F-4D97-AF65-F5344CB8AC3E}">
        <p14:creationId xmlns:p14="http://schemas.microsoft.com/office/powerpoint/2010/main" val="385994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E3EC47C-8690-406F-B06D-0A38BCF58650}" type="datetimeFigureOut">
              <a:rPr lang="en-AU" smtClean="0"/>
              <a:t>14/10/2025</a:t>
            </a:fld>
            <a:endParaRPr lang="en-A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D0ECFED-82BC-4063-A498-CEDA00800D77}" type="slidenum">
              <a:rPr lang="en-AU" smtClean="0"/>
              <a:t>‹#›</a:t>
            </a:fld>
            <a:endParaRPr lang="en-AU"/>
          </a:p>
        </p:txBody>
      </p:sp>
    </p:spTree>
    <p:extLst>
      <p:ext uri="{BB962C8B-B14F-4D97-AF65-F5344CB8AC3E}">
        <p14:creationId xmlns:p14="http://schemas.microsoft.com/office/powerpoint/2010/main" val="340192405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png"/><Relationship Id="rId7"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2.png"/><Relationship Id="rId7"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6.png"/></Relationships>
</file>

<file path=ppt/slides/_rels/slide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6.xml"/><Relationship Id="rId6" Type="http://schemas.openxmlformats.org/officeDocument/2006/relationships/image" Target="../media/image126.jpg"/><Relationship Id="rId5" Type="http://schemas.openxmlformats.org/officeDocument/2006/relationships/image" Target="../media/image125.jpg"/><Relationship Id="rId4" Type="http://schemas.openxmlformats.org/officeDocument/2006/relationships/image" Target="../media/image124.jp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jpg"/><Relationship Id="rId2" Type="http://schemas.openxmlformats.org/officeDocument/2006/relationships/image" Target="../media/image129.jpg"/><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32.png"/><Relationship Id="rId4" Type="http://schemas.openxmlformats.org/officeDocument/2006/relationships/image" Target="../media/image131.jpg"/></Relationships>
</file>

<file path=ppt/slides/_rels/slide7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jpg"/><Relationship Id="rId5" Type="http://schemas.openxmlformats.org/officeDocument/2006/relationships/image" Target="../media/image138.png"/><Relationship Id="rId4" Type="http://schemas.openxmlformats.org/officeDocument/2006/relationships/image" Target="../media/image137.jpg"/></Relationships>
</file>

<file path=ppt/slides/_rels/slide72.xml.rels><?xml version="1.0" encoding="UTF-8" standalone="yes"?>
<Relationships xmlns="http://schemas.openxmlformats.org/package/2006/relationships"><Relationship Id="rId8" Type="http://schemas.openxmlformats.org/officeDocument/2006/relationships/image" Target="../media/image141.jpg"/><Relationship Id="rId3" Type="http://schemas.openxmlformats.org/officeDocument/2006/relationships/image" Target="../media/image2.png"/><Relationship Id="rId7"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42.jp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jp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png"/><Relationship Id="rId7"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51.png"/></Relationships>
</file>

<file path=ppt/slides/_rels/slide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5.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8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2.xml"/><Relationship Id="rId4" Type="http://schemas.openxmlformats.org/officeDocument/2006/relationships/image" Target="../media/image168.jp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5.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BDF15-AA74-4E64-901E-7958B8A381AA}"/>
              </a:ext>
            </a:extLst>
          </p:cNvPr>
          <p:cNvSpPr>
            <a:spLocks noGrp="1"/>
          </p:cNvSpPr>
          <p:nvPr>
            <p:ph type="ctrTitle"/>
          </p:nvPr>
        </p:nvSpPr>
        <p:spPr>
          <a:xfrm>
            <a:off x="965505" y="623571"/>
            <a:ext cx="10260990" cy="3523885"/>
          </a:xfrm>
        </p:spPr>
        <p:txBody>
          <a:bodyPr>
            <a:normAutofit/>
          </a:bodyPr>
          <a:lstStyle/>
          <a:p>
            <a:pPr algn="ctr">
              <a:lnSpc>
                <a:spcPct val="90000"/>
              </a:lnSpc>
            </a:pPr>
            <a:r>
              <a:rPr lang="en-AU" sz="6800" b="1"/>
              <a:t>2025 Kiribati Population and Housing Questionnaire training</a:t>
            </a:r>
          </a:p>
        </p:txBody>
      </p:sp>
      <p:sp>
        <p:nvSpPr>
          <p:cNvPr id="3" name="Subtitle 2">
            <a:extLst>
              <a:ext uri="{FF2B5EF4-FFF2-40B4-BE49-F238E27FC236}">
                <a16:creationId xmlns:a16="http://schemas.microsoft.com/office/drawing/2014/main" id="{16CA0F4F-B759-43DC-B0A4-AC60E4BB7ADC}"/>
              </a:ext>
            </a:extLst>
          </p:cNvPr>
          <p:cNvSpPr>
            <a:spLocks noGrp="1"/>
          </p:cNvSpPr>
          <p:nvPr>
            <p:ph type="subTitle" idx="1"/>
          </p:nvPr>
        </p:nvSpPr>
        <p:spPr>
          <a:xfrm>
            <a:off x="965505" y="4777380"/>
            <a:ext cx="10260990" cy="1209763"/>
          </a:xfrm>
        </p:spPr>
        <p:txBody>
          <a:bodyPr>
            <a:normAutofit/>
          </a:bodyPr>
          <a:lstStyle/>
          <a:p>
            <a:pPr algn="ctr"/>
            <a:r>
              <a:rPr lang="en-AU" sz="2400" b="1">
                <a:solidFill>
                  <a:schemeClr val="bg2"/>
                </a:solidFill>
              </a:rPr>
              <a:t>Kiribati National Statistics Office</a:t>
            </a:r>
          </a:p>
        </p:txBody>
      </p:sp>
    </p:spTree>
    <p:extLst>
      <p:ext uri="{BB962C8B-B14F-4D97-AF65-F5344CB8AC3E}">
        <p14:creationId xmlns:p14="http://schemas.microsoft.com/office/powerpoint/2010/main" val="2480360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13F995F6-567F-74AE-AFDE-C2FF42BE5878}"/>
              </a:ext>
            </a:extLst>
          </p:cNvPr>
          <p:cNvPicPr>
            <a:picLocks noChangeAspect="1"/>
          </p:cNvPicPr>
          <p:nvPr/>
        </p:nvPicPr>
        <p:blipFill>
          <a:blip r:embed="rId7"/>
          <a:stretch>
            <a:fillRect/>
          </a:stretch>
        </p:blipFill>
        <p:spPr>
          <a:xfrm>
            <a:off x="1371600" y="0"/>
            <a:ext cx="9652958"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extBox 3"/>
          <p:cNvSpPr txBox="1"/>
          <p:nvPr/>
        </p:nvSpPr>
        <p:spPr>
          <a:xfrm>
            <a:off x="650669" y="629266"/>
            <a:ext cx="3330328" cy="164198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a:solidFill>
                  <a:schemeClr val="tx2"/>
                </a:solidFill>
                <a:latin typeface="+mj-lt"/>
                <a:ea typeface="+mj-ea"/>
                <a:cs typeface="+mj-cs"/>
              </a:rPr>
              <a:t>DEFINE HOUSEHOLDS</a:t>
            </a:r>
          </a:p>
        </p:txBody>
      </p:sp>
      <p:pic>
        <p:nvPicPr>
          <p:cNvPr id="8" name="Picture 7">
            <a:extLst>
              <a:ext uri="{FF2B5EF4-FFF2-40B4-BE49-F238E27FC236}">
                <a16:creationId xmlns:a16="http://schemas.microsoft.com/office/drawing/2014/main" id="{42CED424-1EF3-EC23-ACE8-C21902CC4A3D}"/>
              </a:ext>
            </a:extLst>
          </p:cNvPr>
          <p:cNvPicPr>
            <a:picLocks noChangeAspect="1"/>
          </p:cNvPicPr>
          <p:nvPr/>
        </p:nvPicPr>
        <p:blipFill>
          <a:blip r:embed="rId3"/>
          <a:srcRect l="12918" r="14601"/>
          <a:stretch>
            <a:fillRect/>
          </a:stretch>
        </p:blipFill>
        <p:spPr>
          <a:xfrm>
            <a:off x="4634680" y="10"/>
            <a:ext cx="7560130" cy="6857990"/>
          </a:xfrm>
          <a:prstGeom prst="rect">
            <a:avLst/>
          </a:prstGeom>
        </p:spPr>
      </p:pic>
      <p:sp>
        <p:nvSpPr>
          <p:cNvPr id="15" name="Rectangle 14">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p:cNvSpPr txBox="1"/>
          <p:nvPr/>
        </p:nvSpPr>
        <p:spPr>
          <a:xfrm>
            <a:off x="650669" y="2438400"/>
            <a:ext cx="3330328" cy="380999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Refer to a group of people living and eating together under one roof. </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  ( all individuals)</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Example: It can be 1 or </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more houses lived together </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sharing meals and other expenses </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extBox 3"/>
          <p:cNvSpPr txBox="1"/>
          <p:nvPr/>
        </p:nvSpPr>
        <p:spPr>
          <a:xfrm>
            <a:off x="647701" y="452718"/>
            <a:ext cx="3978790" cy="1400530"/>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latin typeface="+mj-lt"/>
                <a:ea typeface="+mj-ea"/>
                <a:cs typeface="+mj-cs"/>
              </a:rPr>
              <a:t>DEFINE DWELLING</a:t>
            </a:r>
          </a:p>
        </p:txBody>
      </p:sp>
      <p:pic>
        <p:nvPicPr>
          <p:cNvPr id="9" name="Picture 8" descr="temp_image.png"/>
          <p:cNvPicPr>
            <a:picLocks noChangeAspect="1"/>
          </p:cNvPicPr>
          <p:nvPr/>
        </p:nvPicPr>
        <p:blipFill>
          <a:blip r:embed="rId3"/>
          <a:srcRect l="11689" r="13128" b="-1"/>
          <a:stretch>
            <a:fillRect/>
          </a:stretch>
        </p:blipFill>
        <p:spPr>
          <a:xfrm>
            <a:off x="5316657" y="10"/>
            <a:ext cx="3441773" cy="3428988"/>
          </a:xfrm>
          <a:prstGeom prst="rect">
            <a:avLst/>
          </a:prstGeom>
        </p:spPr>
      </p:pic>
      <p:pic>
        <p:nvPicPr>
          <p:cNvPr id="8" name="Picture 7" descr="temp_image.png"/>
          <p:cNvPicPr>
            <a:picLocks noChangeAspect="1"/>
          </p:cNvPicPr>
          <p:nvPr/>
        </p:nvPicPr>
        <p:blipFill>
          <a:blip r:embed="rId4"/>
          <a:srcRect l="19277" r="14120" b="2"/>
          <a:stretch>
            <a:fillRect/>
          </a:stretch>
        </p:blipFill>
        <p:spPr>
          <a:xfrm>
            <a:off x="8758430" y="-1"/>
            <a:ext cx="3432031" cy="3428998"/>
          </a:xfrm>
          <a:prstGeom prst="rect">
            <a:avLst/>
          </a:prstGeom>
        </p:spPr>
      </p:pic>
      <p:sp>
        <p:nvSpPr>
          <p:cNvPr id="15" name="Rectangle 14">
            <a:extLst>
              <a:ext uri="{FF2B5EF4-FFF2-40B4-BE49-F238E27FC236}">
                <a16:creationId xmlns:a16="http://schemas.microsoft.com/office/drawing/2014/main" id="{2C7ABDF5-6611-49C8-8240-09A39FEFF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p:cNvSpPr txBox="1"/>
          <p:nvPr/>
        </p:nvSpPr>
        <p:spPr>
          <a:xfrm>
            <a:off x="647701" y="2052918"/>
            <a:ext cx="3977971" cy="1118907"/>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Refer to living houses, flat, apartment, where people reside or live at.</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pic>
        <p:nvPicPr>
          <p:cNvPr id="7" name="Picture 6" descr="temp_image.png"/>
          <p:cNvPicPr>
            <a:picLocks noChangeAspect="1"/>
          </p:cNvPicPr>
          <p:nvPr/>
        </p:nvPicPr>
        <p:blipFill>
          <a:blip r:embed="rId5"/>
          <a:srcRect l="15954" r="16633" b="-2"/>
          <a:stretch>
            <a:fillRect/>
          </a:stretch>
        </p:blipFill>
        <p:spPr>
          <a:xfrm>
            <a:off x="5316657" y="3429460"/>
            <a:ext cx="3441773" cy="3428540"/>
          </a:xfrm>
          <a:prstGeom prst="rect">
            <a:avLst/>
          </a:prstGeom>
        </p:spPr>
      </p:pic>
      <p:pic>
        <p:nvPicPr>
          <p:cNvPr id="10" name="Picture 9" descr="temp_image.png"/>
          <p:cNvPicPr>
            <a:picLocks noChangeAspect="1"/>
          </p:cNvPicPr>
          <p:nvPr/>
        </p:nvPicPr>
        <p:blipFill>
          <a:blip r:embed="rId6"/>
          <a:srcRect l="12982" r="20404" b="-1"/>
          <a:stretch>
            <a:fillRect/>
          </a:stretch>
        </p:blipFill>
        <p:spPr>
          <a:xfrm>
            <a:off x="8758430" y="3428999"/>
            <a:ext cx="3432031" cy="3428540"/>
          </a:xfrm>
          <a:prstGeom prst="rect">
            <a:avLst/>
          </a:prstGeom>
        </p:spPr>
      </p:pic>
      <p:cxnSp>
        <p:nvCxnSpPr>
          <p:cNvPr id="17" name="Straight Connector 16">
            <a:extLst>
              <a:ext uri="{FF2B5EF4-FFF2-40B4-BE49-F238E27FC236}">
                <a16:creationId xmlns:a16="http://schemas.microsoft.com/office/drawing/2014/main" id="{CF3CDA08-C246-46F4-A825-4279C11C0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7609"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8C996B-71FF-43D1-8AE0-2F3AC07662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16657" y="3429000"/>
            <a:ext cx="68737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159F49D8-17C7-AB33-911C-6F5F2A54F15D}"/>
              </a:ext>
            </a:extLst>
          </p:cNvPr>
          <p:cNvPicPr>
            <a:picLocks noChangeAspect="1"/>
          </p:cNvPicPr>
          <p:nvPr/>
        </p:nvPicPr>
        <p:blipFill>
          <a:blip r:embed="rId7"/>
          <a:srcRect t="12564" b="5915"/>
          <a:stretch>
            <a:fillRect/>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6FB5DF6C-3B79-2559-ED0C-7F6DCBB23DD5}"/>
              </a:ext>
            </a:extLst>
          </p:cNvPr>
          <p:cNvPicPr>
            <a:picLocks noChangeAspect="1"/>
          </p:cNvPicPr>
          <p:nvPr/>
        </p:nvPicPr>
        <p:blipFill>
          <a:blip r:embed="rId8"/>
          <a:stretch>
            <a:fillRect/>
          </a:stretch>
        </p:blipFill>
        <p:spPr>
          <a:xfrm>
            <a:off x="9410070" y="3704775"/>
            <a:ext cx="2619375" cy="1743075"/>
          </a:xfrm>
          <a:prstGeom prst="rect">
            <a:avLst/>
          </a:prstGeom>
        </p:spPr>
      </p:pic>
      <p:pic>
        <p:nvPicPr>
          <p:cNvPr id="11" name="Picture 10">
            <a:extLst>
              <a:ext uri="{FF2B5EF4-FFF2-40B4-BE49-F238E27FC236}">
                <a16:creationId xmlns:a16="http://schemas.microsoft.com/office/drawing/2014/main" id="{9832CDF6-2B78-3E4E-3089-DCAD8870216D}"/>
              </a:ext>
            </a:extLst>
          </p:cNvPr>
          <p:cNvPicPr>
            <a:picLocks noChangeAspect="1"/>
          </p:cNvPicPr>
          <p:nvPr/>
        </p:nvPicPr>
        <p:blipFill>
          <a:blip r:embed="rId9"/>
          <a:stretch>
            <a:fillRect/>
          </a:stretch>
        </p:blipFill>
        <p:spPr>
          <a:xfrm>
            <a:off x="6199515" y="3704775"/>
            <a:ext cx="3048000" cy="17430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95A1F-BEAC-7C0D-A361-F7F2F8D05CC6}"/>
              </a:ext>
            </a:extLst>
          </p:cNvPr>
          <p:cNvPicPr>
            <a:picLocks noChangeAspect="1"/>
          </p:cNvPicPr>
          <p:nvPr/>
        </p:nvPicPr>
        <p:blipFill>
          <a:blip r:embed="rId2"/>
          <a:stretch>
            <a:fillRect/>
          </a:stretch>
        </p:blipFill>
        <p:spPr>
          <a:xfrm>
            <a:off x="1228725" y="0"/>
            <a:ext cx="10077450" cy="6858000"/>
          </a:xfrm>
          <a:prstGeom prst="rect">
            <a:avLst/>
          </a:prstGeom>
        </p:spPr>
      </p:pic>
      <p:pic>
        <p:nvPicPr>
          <p:cNvPr id="7" name="Picture 6">
            <a:extLst>
              <a:ext uri="{FF2B5EF4-FFF2-40B4-BE49-F238E27FC236}">
                <a16:creationId xmlns:a16="http://schemas.microsoft.com/office/drawing/2014/main" id="{059CCA9B-B1F5-8403-F75D-BB22EB5C6B5D}"/>
              </a:ext>
            </a:extLst>
          </p:cNvPr>
          <p:cNvPicPr>
            <a:picLocks noChangeAspect="1"/>
          </p:cNvPicPr>
          <p:nvPr/>
        </p:nvPicPr>
        <p:blipFill>
          <a:blip r:embed="rId3"/>
          <a:stretch>
            <a:fillRect/>
          </a:stretch>
        </p:blipFill>
        <p:spPr>
          <a:xfrm>
            <a:off x="9591675" y="3790817"/>
            <a:ext cx="2600325" cy="1905266"/>
          </a:xfrm>
          <a:prstGeom prst="rect">
            <a:avLst/>
          </a:prstGeom>
        </p:spPr>
      </p:pic>
      <p:pic>
        <p:nvPicPr>
          <p:cNvPr id="9" name="Picture 8">
            <a:extLst>
              <a:ext uri="{FF2B5EF4-FFF2-40B4-BE49-F238E27FC236}">
                <a16:creationId xmlns:a16="http://schemas.microsoft.com/office/drawing/2014/main" id="{2F51836C-6026-55F6-0E08-58D50F449338}"/>
              </a:ext>
            </a:extLst>
          </p:cNvPr>
          <p:cNvPicPr>
            <a:picLocks noChangeAspect="1"/>
          </p:cNvPicPr>
          <p:nvPr/>
        </p:nvPicPr>
        <p:blipFill>
          <a:blip r:embed="rId4"/>
          <a:stretch>
            <a:fillRect/>
          </a:stretch>
        </p:blipFill>
        <p:spPr>
          <a:xfrm>
            <a:off x="6553200" y="1014321"/>
            <a:ext cx="4334480" cy="1305107"/>
          </a:xfrm>
          <a:prstGeom prst="rect">
            <a:avLst/>
          </a:prstGeom>
        </p:spPr>
      </p:pic>
    </p:spTree>
    <p:extLst>
      <p:ext uri="{BB962C8B-B14F-4D97-AF65-F5344CB8AC3E}">
        <p14:creationId xmlns:p14="http://schemas.microsoft.com/office/powerpoint/2010/main" val="1741143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B38B5E-AC20-1076-E717-B3A79A9A1FE0}"/>
              </a:ext>
            </a:extLst>
          </p:cNvPr>
          <p:cNvPicPr>
            <a:picLocks noChangeAspect="1"/>
          </p:cNvPicPr>
          <p:nvPr/>
        </p:nvPicPr>
        <p:blipFill>
          <a:blip r:embed="rId2"/>
          <a:stretch>
            <a:fillRect/>
          </a:stretch>
        </p:blipFill>
        <p:spPr>
          <a:xfrm>
            <a:off x="0" y="3266"/>
            <a:ext cx="12192000" cy="68514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76825C-D171-D006-553A-1B1356877ADD}"/>
              </a:ext>
            </a:extLst>
          </p:cNvPr>
          <p:cNvPicPr>
            <a:picLocks noChangeAspect="1"/>
          </p:cNvPicPr>
          <p:nvPr/>
        </p:nvPicPr>
        <p:blipFill>
          <a:blip r:embed="rId2"/>
          <a:stretch>
            <a:fillRect/>
          </a:stretch>
        </p:blipFill>
        <p:spPr>
          <a:xfrm>
            <a:off x="232544" y="218627"/>
            <a:ext cx="11726912" cy="64207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43855" y="1447800"/>
            <a:ext cx="3108626" cy="4572000"/>
          </a:xfrm>
          <a:prstGeom prst="rect">
            <a:avLst/>
          </a:prstGeom>
        </p:spPr>
        <p:txBody>
          <a:bodyPr vert="horz" lIns="91440" tIns="45720" rIns="91440" bIns="45720" rtlCol="0" anchor="ctr">
            <a:normAutofit/>
          </a:bodyPr>
          <a:lstStyle/>
          <a:p>
            <a:pPr>
              <a:spcBef>
                <a:spcPct val="0"/>
              </a:spcBef>
              <a:spcAft>
                <a:spcPts val="600"/>
              </a:spcAft>
            </a:pPr>
            <a:r>
              <a:rPr lang="en-US" sz="3200">
                <a:solidFill>
                  <a:srgbClr val="F2F2F2"/>
                </a:solidFill>
                <a:latin typeface="+mj-lt"/>
                <a:ea typeface="+mj-ea"/>
                <a:cs typeface="+mj-cs"/>
              </a:rPr>
              <a:t>WHAT IS CENSUS NIGHT OR REFERENCE POINT?</a:t>
            </a:r>
          </a:p>
        </p:txBody>
      </p:sp>
      <p:sp>
        <p:nvSpPr>
          <p:cNvPr id="13" name="Freeform: Shape 1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7" name="Rectangle 1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7" name="TextBox 4">
            <a:extLst>
              <a:ext uri="{FF2B5EF4-FFF2-40B4-BE49-F238E27FC236}">
                <a16:creationId xmlns:a16="http://schemas.microsoft.com/office/drawing/2014/main" id="{432F1B58-92FE-37CC-7A5A-DC8B459BACA7}"/>
              </a:ext>
            </a:extLst>
          </p:cNvPr>
          <p:cNvGraphicFramePr/>
          <p:nvPr>
            <p:extLst>
              <p:ext uri="{D42A27DB-BD31-4B8C-83A1-F6EECF244321}">
                <p14:modId xmlns:p14="http://schemas.microsoft.com/office/powerpoint/2010/main" val="196104351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596AFA-95ED-85E9-7C2F-5ABF15B26A41}"/>
              </a:ext>
            </a:extLst>
          </p:cNvPr>
          <p:cNvPicPr>
            <a:picLocks noChangeAspect="1"/>
          </p:cNvPicPr>
          <p:nvPr/>
        </p:nvPicPr>
        <p:blipFill>
          <a:blip r:embed="rId2"/>
          <a:stretch>
            <a:fillRect/>
          </a:stretch>
        </p:blipFill>
        <p:spPr>
          <a:xfrm>
            <a:off x="1049388" y="0"/>
            <a:ext cx="10093224"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C43AF-DC44-1B40-4DC0-0F4D7D1CFA4E}"/>
              </a:ext>
            </a:extLst>
          </p:cNvPr>
          <p:cNvPicPr>
            <a:picLocks noChangeAspect="1"/>
          </p:cNvPicPr>
          <p:nvPr/>
        </p:nvPicPr>
        <p:blipFill>
          <a:blip r:embed="rId2"/>
          <a:stretch>
            <a:fillRect/>
          </a:stretch>
        </p:blipFill>
        <p:spPr>
          <a:xfrm>
            <a:off x="1333499" y="0"/>
            <a:ext cx="9915525" cy="6858000"/>
          </a:xfrm>
          <a:prstGeom prst="rect">
            <a:avLst/>
          </a:prstGeom>
        </p:spPr>
      </p:pic>
    </p:spTree>
    <p:extLst>
      <p:ext uri="{BB962C8B-B14F-4D97-AF65-F5344CB8AC3E}">
        <p14:creationId xmlns:p14="http://schemas.microsoft.com/office/powerpoint/2010/main" val="394233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9" name="TextBox 6">
            <a:extLst>
              <a:ext uri="{FF2B5EF4-FFF2-40B4-BE49-F238E27FC236}">
                <a16:creationId xmlns:a16="http://schemas.microsoft.com/office/drawing/2014/main" id="{02992D28-5979-DB43-D48E-380307D713FB}"/>
              </a:ext>
            </a:extLst>
          </p:cNvPr>
          <p:cNvGraphicFramePr/>
          <p:nvPr>
            <p:extLst>
              <p:ext uri="{D42A27DB-BD31-4B8C-83A1-F6EECF244321}">
                <p14:modId xmlns:p14="http://schemas.microsoft.com/office/powerpoint/2010/main" val="1774573828"/>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C9FC778-6AE2-8418-B5D5-97306D23AD56}"/>
              </a:ext>
            </a:extLst>
          </p:cNvPr>
          <p:cNvPicPr>
            <a:picLocks noChangeAspect="1"/>
          </p:cNvPicPr>
          <p:nvPr/>
        </p:nvPicPr>
        <p:blipFill>
          <a:blip r:embed="rId7"/>
          <a:stretch>
            <a:fillRect/>
          </a:stretch>
        </p:blipFill>
        <p:spPr>
          <a:xfrm>
            <a:off x="-86489" y="571500"/>
            <a:ext cx="5695126" cy="5773412"/>
          </a:xfrm>
          <a:prstGeom prst="rect">
            <a:avLst/>
          </a:prstGeom>
        </p:spPr>
      </p:pic>
    </p:spTree>
    <p:extLst>
      <p:ext uri="{BB962C8B-B14F-4D97-AF65-F5344CB8AC3E}">
        <p14:creationId xmlns:p14="http://schemas.microsoft.com/office/powerpoint/2010/main" val="269277012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17D6A-E431-2973-E38F-93E498410A74}"/>
              </a:ext>
            </a:extLst>
          </p:cNvPr>
          <p:cNvPicPr>
            <a:picLocks noChangeAspect="1"/>
          </p:cNvPicPr>
          <p:nvPr/>
        </p:nvPicPr>
        <p:blipFill>
          <a:blip r:embed="rId2"/>
          <a:stretch>
            <a:fillRect/>
          </a:stretch>
        </p:blipFill>
        <p:spPr>
          <a:xfrm>
            <a:off x="1086606" y="0"/>
            <a:ext cx="10018787" cy="6858000"/>
          </a:xfrm>
          <a:prstGeom prst="rect">
            <a:avLst/>
          </a:prstGeom>
        </p:spPr>
      </p:pic>
    </p:spTree>
    <p:extLst>
      <p:ext uri="{BB962C8B-B14F-4D97-AF65-F5344CB8AC3E}">
        <p14:creationId xmlns:p14="http://schemas.microsoft.com/office/powerpoint/2010/main" val="2706917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626B5BFD-86EC-EC9E-49D4-7FC1ACB83244}"/>
              </a:ext>
            </a:extLst>
          </p:cNvPr>
          <p:cNvPicPr>
            <a:picLocks noChangeAspect="1"/>
          </p:cNvPicPr>
          <p:nvPr/>
        </p:nvPicPr>
        <p:blipFill>
          <a:blip r:embed="rId7"/>
          <a:srcRect b="11067"/>
          <a:stretch>
            <a:fillRect/>
          </a:stretch>
        </p:blipFill>
        <p:spPr>
          <a:xfrm>
            <a:off x="20" y="10"/>
            <a:ext cx="12191980" cy="68579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D14121EB-E8A6-E5C4-6F58-446EE445AFBD}"/>
              </a:ext>
            </a:extLst>
          </p:cNvPr>
          <p:cNvPicPr>
            <a:picLocks noChangeAspect="1"/>
          </p:cNvPicPr>
          <p:nvPr/>
        </p:nvPicPr>
        <p:blipFill>
          <a:blip r:embed="rId7"/>
          <a:srcRect t="3780" b="21220"/>
          <a:stretch>
            <a:fillRect/>
          </a:stretch>
        </p:blipFill>
        <p:spPr>
          <a:xfrm>
            <a:off x="20" y="10"/>
            <a:ext cx="12191980" cy="6857990"/>
          </a:xfrm>
          <a:prstGeom prst="rect">
            <a:avLst/>
          </a:prstGeom>
        </p:spPr>
      </p:pic>
    </p:spTree>
    <p:extLst>
      <p:ext uri="{BB962C8B-B14F-4D97-AF65-F5344CB8AC3E}">
        <p14:creationId xmlns:p14="http://schemas.microsoft.com/office/powerpoint/2010/main" val="815409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B0CA5690-971E-2F46-1736-9873EA417C6B}"/>
              </a:ext>
            </a:extLst>
          </p:cNvPr>
          <p:cNvPicPr>
            <a:picLocks noChangeAspect="1"/>
          </p:cNvPicPr>
          <p:nvPr/>
        </p:nvPicPr>
        <p:blipFill>
          <a:blip r:embed="rId7"/>
          <a:stretch>
            <a:fillRect/>
          </a:stretch>
        </p:blipFill>
        <p:spPr>
          <a:xfrm>
            <a:off x="0" y="23558"/>
            <a:ext cx="12192000" cy="68108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6B71E6-63B5-17DB-C091-8C89573BBD73}"/>
              </a:ext>
            </a:extLst>
          </p:cNvPr>
          <p:cNvPicPr>
            <a:picLocks noChangeAspect="1"/>
          </p:cNvPicPr>
          <p:nvPr/>
        </p:nvPicPr>
        <p:blipFill>
          <a:blip r:embed="rId2"/>
          <a:stretch>
            <a:fillRect/>
          </a:stretch>
        </p:blipFill>
        <p:spPr>
          <a:xfrm>
            <a:off x="0" y="1"/>
            <a:ext cx="3639058" cy="6734636"/>
          </a:xfrm>
          <a:prstGeom prst="rect">
            <a:avLst/>
          </a:prstGeom>
        </p:spPr>
      </p:pic>
      <p:pic>
        <p:nvPicPr>
          <p:cNvPr id="10" name="Picture 9">
            <a:extLst>
              <a:ext uri="{FF2B5EF4-FFF2-40B4-BE49-F238E27FC236}">
                <a16:creationId xmlns:a16="http://schemas.microsoft.com/office/drawing/2014/main" id="{9A525616-C9CC-784E-20A6-DAAD5B34E717}"/>
              </a:ext>
            </a:extLst>
          </p:cNvPr>
          <p:cNvPicPr>
            <a:picLocks noChangeAspect="1"/>
          </p:cNvPicPr>
          <p:nvPr/>
        </p:nvPicPr>
        <p:blipFill>
          <a:blip r:embed="rId3"/>
          <a:stretch>
            <a:fillRect/>
          </a:stretch>
        </p:blipFill>
        <p:spPr>
          <a:xfrm>
            <a:off x="3352800" y="1"/>
            <a:ext cx="8924925" cy="67346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A8DA3C-C8B1-7136-91B9-29D019890CED}"/>
              </a:ext>
            </a:extLst>
          </p:cNvPr>
          <p:cNvPicPr>
            <a:picLocks noChangeAspect="1"/>
          </p:cNvPicPr>
          <p:nvPr/>
        </p:nvPicPr>
        <p:blipFill>
          <a:blip r:embed="rId2"/>
          <a:stretch>
            <a:fillRect/>
          </a:stretch>
        </p:blipFill>
        <p:spPr>
          <a:xfrm>
            <a:off x="0" y="1"/>
            <a:ext cx="12192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233ECF-34F1-93EA-3039-DE9CF42227C3}"/>
              </a:ext>
            </a:extLst>
          </p:cNvPr>
          <p:cNvPicPr>
            <a:picLocks noChangeAspect="1"/>
          </p:cNvPicPr>
          <p:nvPr/>
        </p:nvPicPr>
        <p:blipFill>
          <a:blip r:embed="rId2"/>
          <a:stretch>
            <a:fillRect/>
          </a:stretch>
        </p:blipFill>
        <p:spPr>
          <a:xfrm>
            <a:off x="0" y="0"/>
            <a:ext cx="5992061" cy="3091293"/>
          </a:xfrm>
          <a:prstGeom prst="rect">
            <a:avLst/>
          </a:prstGeom>
        </p:spPr>
      </p:pic>
      <p:pic>
        <p:nvPicPr>
          <p:cNvPr id="6" name="Picture 5">
            <a:extLst>
              <a:ext uri="{FF2B5EF4-FFF2-40B4-BE49-F238E27FC236}">
                <a16:creationId xmlns:a16="http://schemas.microsoft.com/office/drawing/2014/main" id="{4DE96070-F171-2A4B-44CB-057FF918BD9D}"/>
              </a:ext>
            </a:extLst>
          </p:cNvPr>
          <p:cNvPicPr>
            <a:picLocks noChangeAspect="1"/>
          </p:cNvPicPr>
          <p:nvPr/>
        </p:nvPicPr>
        <p:blipFill>
          <a:blip r:embed="rId3"/>
          <a:stretch>
            <a:fillRect/>
          </a:stretch>
        </p:blipFill>
        <p:spPr>
          <a:xfrm>
            <a:off x="5971307" y="0"/>
            <a:ext cx="6220693" cy="2809191"/>
          </a:xfrm>
          <a:prstGeom prst="rect">
            <a:avLst/>
          </a:prstGeom>
        </p:spPr>
      </p:pic>
      <p:pic>
        <p:nvPicPr>
          <p:cNvPr id="8" name="Picture 7">
            <a:extLst>
              <a:ext uri="{FF2B5EF4-FFF2-40B4-BE49-F238E27FC236}">
                <a16:creationId xmlns:a16="http://schemas.microsoft.com/office/drawing/2014/main" id="{C1C83742-8E28-AADB-764E-6AD875CCC845}"/>
              </a:ext>
            </a:extLst>
          </p:cNvPr>
          <p:cNvPicPr>
            <a:picLocks noChangeAspect="1"/>
          </p:cNvPicPr>
          <p:nvPr/>
        </p:nvPicPr>
        <p:blipFill>
          <a:blip r:embed="rId4"/>
          <a:stretch>
            <a:fillRect/>
          </a:stretch>
        </p:blipFill>
        <p:spPr>
          <a:xfrm>
            <a:off x="-103940" y="2809190"/>
            <a:ext cx="12295939" cy="4048809"/>
          </a:xfrm>
          <a:prstGeom prst="rect">
            <a:avLst/>
          </a:prstGeom>
        </p:spPr>
      </p:pic>
    </p:spTree>
    <p:extLst>
      <p:ext uri="{BB962C8B-B14F-4D97-AF65-F5344CB8AC3E}">
        <p14:creationId xmlns:p14="http://schemas.microsoft.com/office/powerpoint/2010/main" val="1098595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23E22991-1EA6-4724-D479-D674FBD06CB1}"/>
              </a:ext>
            </a:extLst>
          </p:cNvPr>
          <p:cNvPicPr>
            <a:picLocks noChangeAspect="1"/>
          </p:cNvPicPr>
          <p:nvPr/>
        </p:nvPicPr>
        <p:blipFill>
          <a:blip r:embed="rId7"/>
          <a:srcRect r="1334"/>
          <a:stretch>
            <a:fillRect/>
          </a:stretch>
        </p:blipFill>
        <p:spPr>
          <a:xfrm>
            <a:off x="20" y="10"/>
            <a:ext cx="12191980" cy="6857990"/>
          </a:xfrm>
          <a:prstGeom prst="rect">
            <a:avLst/>
          </a:prstGeom>
        </p:spPr>
      </p:pic>
    </p:spTree>
    <p:extLst>
      <p:ext uri="{BB962C8B-B14F-4D97-AF65-F5344CB8AC3E}">
        <p14:creationId xmlns:p14="http://schemas.microsoft.com/office/powerpoint/2010/main" val="3945014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EFF3E-9715-03F3-05DD-916F2D3FDA2D}"/>
              </a:ext>
            </a:extLst>
          </p:cNvPr>
          <p:cNvPicPr>
            <a:picLocks noChangeAspect="1"/>
          </p:cNvPicPr>
          <p:nvPr/>
        </p:nvPicPr>
        <p:blipFill>
          <a:blip r:embed="rId2"/>
          <a:stretch>
            <a:fillRect/>
          </a:stretch>
        </p:blipFill>
        <p:spPr>
          <a:xfrm>
            <a:off x="1245140" y="0"/>
            <a:ext cx="9912486" cy="6858000"/>
          </a:xfrm>
          <a:prstGeom prst="rect">
            <a:avLst/>
          </a:prstGeom>
        </p:spPr>
      </p:pic>
    </p:spTree>
    <p:extLst>
      <p:ext uri="{BB962C8B-B14F-4D97-AF65-F5344CB8AC3E}">
        <p14:creationId xmlns:p14="http://schemas.microsoft.com/office/powerpoint/2010/main" val="275996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8CDBE8-5114-E190-A84F-8F8AA37C1125}"/>
              </a:ext>
            </a:extLst>
          </p:cNvPr>
          <p:cNvPicPr>
            <a:picLocks noChangeAspect="1"/>
          </p:cNvPicPr>
          <p:nvPr/>
        </p:nvPicPr>
        <p:blipFill>
          <a:blip r:embed="rId6"/>
          <a:stretch>
            <a:fillRect/>
          </a:stretch>
        </p:blipFill>
        <p:spPr>
          <a:xfrm>
            <a:off x="1323527" y="643467"/>
            <a:ext cx="3774396" cy="5571066"/>
          </a:xfrm>
          <a:prstGeom prst="rect">
            <a:avLst/>
          </a:prstGeom>
        </p:spPr>
      </p:pic>
      <p:sp useBgFill="1">
        <p:nvSpPr>
          <p:cNvPr id="27" name="Rectangle 26">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292BAF-C716-7FC2-C242-E5A401D9766D}"/>
              </a:ext>
            </a:extLst>
          </p:cNvPr>
          <p:cNvPicPr>
            <a:picLocks noChangeAspect="1"/>
          </p:cNvPicPr>
          <p:nvPr/>
        </p:nvPicPr>
        <p:blipFill>
          <a:blip r:embed="rId7"/>
          <a:stretch>
            <a:fillRect/>
          </a:stretch>
        </p:blipFill>
        <p:spPr>
          <a:xfrm>
            <a:off x="6423321" y="1472615"/>
            <a:ext cx="5134516" cy="3902608"/>
          </a:xfrm>
          <a:prstGeom prst="rect">
            <a:avLst/>
          </a:prstGeom>
        </p:spPr>
      </p:pic>
    </p:spTree>
    <p:extLst>
      <p:ext uri="{BB962C8B-B14F-4D97-AF65-F5344CB8AC3E}">
        <p14:creationId xmlns:p14="http://schemas.microsoft.com/office/powerpoint/2010/main" val="59284140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23C8C1DA-1C10-400B-BEBA-5948241CCF03}"/>
              </a:ext>
            </a:extLst>
          </p:cNvPr>
          <p:cNvSpPr>
            <a:spLocks noGrp="1"/>
          </p:cNvSpPr>
          <p:nvPr>
            <p:ph type="title"/>
          </p:nvPr>
        </p:nvSpPr>
        <p:spPr>
          <a:xfrm>
            <a:off x="806195" y="804672"/>
            <a:ext cx="3521359" cy="5248656"/>
          </a:xfrm>
        </p:spPr>
        <p:txBody>
          <a:bodyPr anchor="ctr">
            <a:normAutofit/>
          </a:bodyPr>
          <a:lstStyle/>
          <a:p>
            <a:pPr algn="ctr"/>
            <a:r>
              <a:rPr lang="en-US" b="1"/>
              <a:t>ROLE OF SUPERVISOR</a:t>
            </a:r>
            <a:endParaRPr lang="en-KI" b="1"/>
          </a:p>
        </p:txBody>
      </p:sp>
      <p:graphicFrame>
        <p:nvGraphicFramePr>
          <p:cNvPr id="30" name="Content Placeholder 2">
            <a:extLst>
              <a:ext uri="{FF2B5EF4-FFF2-40B4-BE49-F238E27FC236}">
                <a16:creationId xmlns:a16="http://schemas.microsoft.com/office/drawing/2014/main" id="{2F612BC5-1FBC-934D-0F0D-98D41FA19CAC}"/>
              </a:ext>
            </a:extLst>
          </p:cNvPr>
          <p:cNvGraphicFramePr>
            <a:graphicFrameLocks noGrp="1"/>
          </p:cNvGraphicFramePr>
          <p:nvPr>
            <p:ph idx="1"/>
          </p:nvPr>
        </p:nvGraphicFramePr>
        <p:xfrm>
          <a:off x="4975861" y="804671"/>
          <a:ext cx="6399930" cy="52486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109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AE8C6FAD-C4EC-4E55-B993-960E1956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643C6D-9D14-523F-4993-DF3E6D041540}"/>
              </a:ext>
            </a:extLst>
          </p:cNvPr>
          <p:cNvPicPr>
            <a:picLocks noChangeAspect="1"/>
          </p:cNvPicPr>
          <p:nvPr/>
        </p:nvPicPr>
        <p:blipFill>
          <a:blip r:embed="rId7"/>
          <a:srcRect r="8067" b="2"/>
          <a:stretch>
            <a:fillRect/>
          </a:stretch>
        </p:blipFill>
        <p:spPr>
          <a:xfrm>
            <a:off x="643467" y="643467"/>
            <a:ext cx="4007782" cy="5571066"/>
          </a:xfrm>
          <a:prstGeom prst="rect">
            <a:avLst/>
          </a:prstGeom>
        </p:spPr>
      </p:pic>
      <p:pic>
        <p:nvPicPr>
          <p:cNvPr id="6" name="Picture 5">
            <a:extLst>
              <a:ext uri="{FF2B5EF4-FFF2-40B4-BE49-F238E27FC236}">
                <a16:creationId xmlns:a16="http://schemas.microsoft.com/office/drawing/2014/main" id="{CCBB2CC6-5C84-BFA1-EB0D-0FF4828665E9}"/>
              </a:ext>
            </a:extLst>
          </p:cNvPr>
          <p:cNvPicPr>
            <a:picLocks noChangeAspect="1"/>
          </p:cNvPicPr>
          <p:nvPr/>
        </p:nvPicPr>
        <p:blipFill>
          <a:blip r:embed="rId8"/>
          <a:srcRect r="26414" b="2"/>
          <a:stretch>
            <a:fillRect/>
          </a:stretch>
        </p:blipFill>
        <p:spPr>
          <a:xfrm>
            <a:off x="4972983" y="643467"/>
            <a:ext cx="6575550" cy="5571066"/>
          </a:xfrm>
          <a:prstGeom prst="rect">
            <a:avLst/>
          </a:prstGeom>
        </p:spPr>
      </p:pic>
      <p:pic>
        <p:nvPicPr>
          <p:cNvPr id="3" name="Picture 2">
            <a:extLst>
              <a:ext uri="{FF2B5EF4-FFF2-40B4-BE49-F238E27FC236}">
                <a16:creationId xmlns:a16="http://schemas.microsoft.com/office/drawing/2014/main" id="{367B8209-474C-67FD-F41C-1706801EE2B5}"/>
              </a:ext>
            </a:extLst>
          </p:cNvPr>
          <p:cNvPicPr>
            <a:picLocks noChangeAspect="1"/>
          </p:cNvPicPr>
          <p:nvPr/>
        </p:nvPicPr>
        <p:blipFill>
          <a:blip r:embed="rId9"/>
          <a:stretch>
            <a:fillRect/>
          </a:stretch>
        </p:blipFill>
        <p:spPr>
          <a:xfrm>
            <a:off x="610309" y="3350664"/>
            <a:ext cx="4037012" cy="3086531"/>
          </a:xfrm>
          <a:prstGeom prst="rect">
            <a:avLst/>
          </a:prstGeom>
        </p:spPr>
      </p:pic>
    </p:spTree>
    <p:extLst>
      <p:ext uri="{BB962C8B-B14F-4D97-AF65-F5344CB8AC3E}">
        <p14:creationId xmlns:p14="http://schemas.microsoft.com/office/powerpoint/2010/main" val="1858748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A71A5F-CE8A-E179-C6D5-687E4FD0A3A7}"/>
              </a:ext>
            </a:extLst>
          </p:cNvPr>
          <p:cNvPicPr>
            <a:picLocks noChangeAspect="1"/>
          </p:cNvPicPr>
          <p:nvPr/>
        </p:nvPicPr>
        <p:blipFill>
          <a:blip r:embed="rId2"/>
          <a:stretch>
            <a:fillRect/>
          </a:stretch>
        </p:blipFill>
        <p:spPr>
          <a:xfrm>
            <a:off x="1196502" y="0"/>
            <a:ext cx="9941668" cy="6858000"/>
          </a:xfrm>
          <a:prstGeom prst="rect">
            <a:avLst/>
          </a:prstGeom>
        </p:spPr>
      </p:pic>
    </p:spTree>
    <p:extLst>
      <p:ext uri="{BB962C8B-B14F-4D97-AF65-F5344CB8AC3E}">
        <p14:creationId xmlns:p14="http://schemas.microsoft.com/office/powerpoint/2010/main" val="3600114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92A39F-C9E8-690C-1F9C-923B18B3F878}"/>
              </a:ext>
            </a:extLst>
          </p:cNvPr>
          <p:cNvPicPr>
            <a:picLocks noChangeAspect="1"/>
          </p:cNvPicPr>
          <p:nvPr/>
        </p:nvPicPr>
        <p:blipFill>
          <a:blip r:embed="rId2"/>
          <a:stretch>
            <a:fillRect/>
          </a:stretch>
        </p:blipFill>
        <p:spPr>
          <a:xfrm>
            <a:off x="1994170" y="0"/>
            <a:ext cx="9105090" cy="6858000"/>
          </a:xfrm>
          <a:prstGeom prst="rect">
            <a:avLst/>
          </a:prstGeom>
        </p:spPr>
      </p:pic>
    </p:spTree>
    <p:extLst>
      <p:ext uri="{BB962C8B-B14F-4D97-AF65-F5344CB8AC3E}">
        <p14:creationId xmlns:p14="http://schemas.microsoft.com/office/powerpoint/2010/main" val="244972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8322-9EBB-1328-27FB-357F4076AAB9}"/>
              </a:ext>
            </a:extLst>
          </p:cNvPr>
          <p:cNvPicPr>
            <a:picLocks noChangeAspect="1"/>
          </p:cNvPicPr>
          <p:nvPr/>
        </p:nvPicPr>
        <p:blipFill>
          <a:blip r:embed="rId2"/>
          <a:stretch>
            <a:fillRect/>
          </a:stretch>
        </p:blipFill>
        <p:spPr>
          <a:xfrm>
            <a:off x="2251830" y="0"/>
            <a:ext cx="7688340" cy="6858000"/>
          </a:xfrm>
          <a:prstGeom prst="rect">
            <a:avLst/>
          </a:prstGeom>
        </p:spPr>
      </p:pic>
    </p:spTree>
    <p:extLst>
      <p:ext uri="{BB962C8B-B14F-4D97-AF65-F5344CB8AC3E}">
        <p14:creationId xmlns:p14="http://schemas.microsoft.com/office/powerpoint/2010/main" val="1811529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2512E-42FA-0310-48B3-3D3BD976C2E6}"/>
              </a:ext>
            </a:extLst>
          </p:cNvPr>
          <p:cNvPicPr>
            <a:picLocks noChangeAspect="1"/>
          </p:cNvPicPr>
          <p:nvPr/>
        </p:nvPicPr>
        <p:blipFill>
          <a:blip r:embed="rId2"/>
          <a:stretch>
            <a:fillRect/>
          </a:stretch>
        </p:blipFill>
        <p:spPr>
          <a:xfrm>
            <a:off x="1323309" y="780680"/>
            <a:ext cx="9545382" cy="5296639"/>
          </a:xfrm>
          <a:prstGeom prst="rect">
            <a:avLst/>
          </a:prstGeom>
        </p:spPr>
      </p:pic>
    </p:spTree>
    <p:extLst>
      <p:ext uri="{BB962C8B-B14F-4D97-AF65-F5344CB8AC3E}">
        <p14:creationId xmlns:p14="http://schemas.microsoft.com/office/powerpoint/2010/main" val="35603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24116E-F3CF-DD74-8ED7-AFC5F3D80C24}"/>
              </a:ext>
            </a:extLst>
          </p:cNvPr>
          <p:cNvPicPr>
            <a:picLocks noChangeAspect="1"/>
          </p:cNvPicPr>
          <p:nvPr/>
        </p:nvPicPr>
        <p:blipFill>
          <a:blip r:embed="rId2"/>
          <a:stretch>
            <a:fillRect/>
          </a:stretch>
        </p:blipFill>
        <p:spPr>
          <a:xfrm>
            <a:off x="1332835" y="713996"/>
            <a:ext cx="9526329" cy="5430008"/>
          </a:xfrm>
          <a:prstGeom prst="rect">
            <a:avLst/>
          </a:prstGeom>
        </p:spPr>
      </p:pic>
    </p:spTree>
    <p:extLst>
      <p:ext uri="{BB962C8B-B14F-4D97-AF65-F5344CB8AC3E}">
        <p14:creationId xmlns:p14="http://schemas.microsoft.com/office/powerpoint/2010/main" val="2627633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7FB90-9B09-2976-6E5F-5634944E1812}"/>
              </a:ext>
            </a:extLst>
          </p:cNvPr>
          <p:cNvPicPr>
            <a:picLocks noChangeAspect="1"/>
          </p:cNvPicPr>
          <p:nvPr/>
        </p:nvPicPr>
        <p:blipFill>
          <a:blip r:embed="rId2"/>
          <a:stretch>
            <a:fillRect/>
          </a:stretch>
        </p:blipFill>
        <p:spPr>
          <a:xfrm>
            <a:off x="1351888" y="771154"/>
            <a:ext cx="9488224" cy="5315692"/>
          </a:xfrm>
          <a:prstGeom prst="rect">
            <a:avLst/>
          </a:prstGeom>
        </p:spPr>
      </p:pic>
    </p:spTree>
    <p:extLst>
      <p:ext uri="{BB962C8B-B14F-4D97-AF65-F5344CB8AC3E}">
        <p14:creationId xmlns:p14="http://schemas.microsoft.com/office/powerpoint/2010/main" val="3327711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2EE70-4758-90B6-6039-5652D8F6D120}"/>
              </a:ext>
            </a:extLst>
          </p:cNvPr>
          <p:cNvPicPr>
            <a:picLocks noChangeAspect="1"/>
          </p:cNvPicPr>
          <p:nvPr/>
        </p:nvPicPr>
        <p:blipFill>
          <a:blip r:embed="rId2"/>
          <a:stretch>
            <a:fillRect/>
          </a:stretch>
        </p:blipFill>
        <p:spPr>
          <a:xfrm>
            <a:off x="1351888" y="737812"/>
            <a:ext cx="9488224" cy="5382376"/>
          </a:xfrm>
          <a:prstGeom prst="rect">
            <a:avLst/>
          </a:prstGeom>
        </p:spPr>
      </p:pic>
      <p:pic>
        <p:nvPicPr>
          <p:cNvPr id="6" name="Picture 5">
            <a:extLst>
              <a:ext uri="{FF2B5EF4-FFF2-40B4-BE49-F238E27FC236}">
                <a16:creationId xmlns:a16="http://schemas.microsoft.com/office/drawing/2014/main" id="{1DC718C3-E1D1-1C63-6FC3-B628620AE762}"/>
              </a:ext>
            </a:extLst>
          </p:cNvPr>
          <p:cNvPicPr>
            <a:picLocks noChangeAspect="1"/>
          </p:cNvPicPr>
          <p:nvPr/>
        </p:nvPicPr>
        <p:blipFill>
          <a:blip r:embed="rId2"/>
          <a:stretch>
            <a:fillRect/>
          </a:stretch>
        </p:blipFill>
        <p:spPr>
          <a:xfrm>
            <a:off x="1351888" y="737812"/>
            <a:ext cx="9488224" cy="5382376"/>
          </a:xfrm>
          <a:prstGeom prst="rect">
            <a:avLst/>
          </a:prstGeom>
        </p:spPr>
      </p:pic>
      <p:pic>
        <p:nvPicPr>
          <p:cNvPr id="8" name="Picture 7">
            <a:extLst>
              <a:ext uri="{FF2B5EF4-FFF2-40B4-BE49-F238E27FC236}">
                <a16:creationId xmlns:a16="http://schemas.microsoft.com/office/drawing/2014/main" id="{107C9F3C-9977-924C-540A-42E60488E898}"/>
              </a:ext>
            </a:extLst>
          </p:cNvPr>
          <p:cNvPicPr>
            <a:picLocks noChangeAspect="1"/>
          </p:cNvPicPr>
          <p:nvPr/>
        </p:nvPicPr>
        <p:blipFill>
          <a:blip r:embed="rId2"/>
          <a:stretch>
            <a:fillRect/>
          </a:stretch>
        </p:blipFill>
        <p:spPr>
          <a:xfrm>
            <a:off x="1351888" y="737812"/>
            <a:ext cx="9488224" cy="5382376"/>
          </a:xfrm>
          <a:prstGeom prst="rect">
            <a:avLst/>
          </a:prstGeom>
        </p:spPr>
      </p:pic>
    </p:spTree>
    <p:extLst>
      <p:ext uri="{BB962C8B-B14F-4D97-AF65-F5344CB8AC3E}">
        <p14:creationId xmlns:p14="http://schemas.microsoft.com/office/powerpoint/2010/main" val="104709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6FE6C-62AB-3BC3-02DE-5AE688C06288}"/>
              </a:ext>
            </a:extLst>
          </p:cNvPr>
          <p:cNvPicPr>
            <a:picLocks noChangeAspect="1"/>
          </p:cNvPicPr>
          <p:nvPr/>
        </p:nvPicPr>
        <p:blipFill>
          <a:blip r:embed="rId2"/>
          <a:stretch>
            <a:fillRect/>
          </a:stretch>
        </p:blipFill>
        <p:spPr>
          <a:xfrm>
            <a:off x="1373481" y="0"/>
            <a:ext cx="9445037" cy="6858000"/>
          </a:xfrm>
          <a:prstGeom prst="rect">
            <a:avLst/>
          </a:prstGeom>
        </p:spPr>
      </p:pic>
    </p:spTree>
    <p:extLst>
      <p:ext uri="{BB962C8B-B14F-4D97-AF65-F5344CB8AC3E}">
        <p14:creationId xmlns:p14="http://schemas.microsoft.com/office/powerpoint/2010/main" val="60251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13CFC0C-F8FC-3F9E-99F1-C9FC484B32C1}"/>
              </a:ext>
            </a:extLst>
          </p:cNvPr>
          <p:cNvPicPr>
            <a:picLocks noChangeAspect="1"/>
          </p:cNvPicPr>
          <p:nvPr/>
        </p:nvPicPr>
        <p:blipFill>
          <a:blip r:embed="rId7"/>
          <a:stretch>
            <a:fillRect/>
          </a:stretch>
        </p:blipFill>
        <p:spPr>
          <a:xfrm>
            <a:off x="660815" y="643467"/>
            <a:ext cx="10870370" cy="5571066"/>
          </a:xfrm>
          <a:prstGeom prst="rect">
            <a:avLst/>
          </a:prstGeom>
        </p:spPr>
      </p:pic>
      <p:sp>
        <p:nvSpPr>
          <p:cNvPr id="22" name="Rectangle 2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9814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287CD-B57F-BC1E-1728-C1F1CF84BA97}"/>
              </a:ext>
            </a:extLst>
          </p:cNvPr>
          <p:cNvSpPr>
            <a:spLocks noGrp="1"/>
          </p:cNvSpPr>
          <p:nvPr>
            <p:ph type="title"/>
          </p:nvPr>
        </p:nvSpPr>
        <p:spPr>
          <a:xfrm>
            <a:off x="643855" y="1447800"/>
            <a:ext cx="3108626" cy="4572000"/>
          </a:xfrm>
        </p:spPr>
        <p:txBody>
          <a:bodyPr anchor="ctr">
            <a:normAutofit/>
          </a:bodyPr>
          <a:lstStyle/>
          <a:p>
            <a:pPr>
              <a:lnSpc>
                <a:spcPct val="90000"/>
              </a:lnSpc>
            </a:pPr>
            <a:r>
              <a:rPr lang="en-US" sz="3200" b="1" dirty="0">
                <a:solidFill>
                  <a:srgbClr val="F2F2F2"/>
                </a:solidFill>
              </a:rPr>
              <a:t>Interviewer role:</a:t>
            </a:r>
            <a:br>
              <a:rPr lang="en-US" sz="3200" dirty="0">
                <a:solidFill>
                  <a:srgbClr val="F2F2F2"/>
                </a:solidFill>
              </a:rPr>
            </a:br>
            <a:r>
              <a:rPr lang="en-US" sz="3200" b="1" dirty="0">
                <a:solidFill>
                  <a:schemeClr val="accent3">
                    <a:lumMod val="50000"/>
                  </a:schemeClr>
                </a:solidFill>
              </a:rPr>
              <a:t>You are empowered by the NSO law to collect official statistics for Kiribati.</a:t>
            </a:r>
            <a:br>
              <a:rPr lang="en-US" sz="3200" dirty="0">
                <a:solidFill>
                  <a:srgbClr val="F2F2F2"/>
                </a:solidFill>
              </a:rPr>
            </a:br>
            <a:endParaRPr lang="en-KI" sz="3200" dirty="0">
              <a:solidFill>
                <a:srgbClr val="F2F2F2"/>
              </a:solidFill>
            </a:endParaRPr>
          </a:p>
        </p:txBody>
      </p:sp>
      <p:sp>
        <p:nvSpPr>
          <p:cNvPr id="43" name="Freeform: Shape 4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47" name="Rectangle 4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7" name="Content Placeholder 2">
            <a:extLst>
              <a:ext uri="{FF2B5EF4-FFF2-40B4-BE49-F238E27FC236}">
                <a16:creationId xmlns:a16="http://schemas.microsoft.com/office/drawing/2014/main" id="{884CBF62-441F-5964-F745-C090426B2CCA}"/>
              </a:ext>
            </a:extLst>
          </p:cNvPr>
          <p:cNvGraphicFramePr>
            <a:graphicFrameLocks noGrp="1"/>
          </p:cNvGraphicFramePr>
          <p:nvPr>
            <p:ph idx="1"/>
            <p:extLst>
              <p:ext uri="{D42A27DB-BD31-4B8C-83A1-F6EECF244321}">
                <p14:modId xmlns:p14="http://schemas.microsoft.com/office/powerpoint/2010/main" val="191341012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010997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14DB7-D1BC-1D8B-7E4A-890739560E99}"/>
              </a:ext>
            </a:extLst>
          </p:cNvPr>
          <p:cNvPicPr>
            <a:picLocks noChangeAspect="1"/>
          </p:cNvPicPr>
          <p:nvPr/>
        </p:nvPicPr>
        <p:blipFill>
          <a:blip r:embed="rId2"/>
          <a:stretch>
            <a:fillRect/>
          </a:stretch>
        </p:blipFill>
        <p:spPr>
          <a:xfrm>
            <a:off x="1" y="0"/>
            <a:ext cx="5981700" cy="2876951"/>
          </a:xfrm>
          <a:prstGeom prst="rect">
            <a:avLst/>
          </a:prstGeom>
        </p:spPr>
      </p:pic>
      <p:pic>
        <p:nvPicPr>
          <p:cNvPr id="6" name="Picture 5">
            <a:extLst>
              <a:ext uri="{FF2B5EF4-FFF2-40B4-BE49-F238E27FC236}">
                <a16:creationId xmlns:a16="http://schemas.microsoft.com/office/drawing/2014/main" id="{1B7B807A-7016-7FD7-0A94-D0C33FB51853}"/>
              </a:ext>
            </a:extLst>
          </p:cNvPr>
          <p:cNvPicPr>
            <a:picLocks noChangeAspect="1"/>
          </p:cNvPicPr>
          <p:nvPr/>
        </p:nvPicPr>
        <p:blipFill>
          <a:blip r:embed="rId3"/>
          <a:stretch>
            <a:fillRect/>
          </a:stretch>
        </p:blipFill>
        <p:spPr>
          <a:xfrm>
            <a:off x="4999620" y="495501"/>
            <a:ext cx="7192379" cy="3847900"/>
          </a:xfrm>
          <a:prstGeom prst="rect">
            <a:avLst/>
          </a:prstGeom>
        </p:spPr>
      </p:pic>
      <p:pic>
        <p:nvPicPr>
          <p:cNvPr id="8" name="Picture 7">
            <a:extLst>
              <a:ext uri="{FF2B5EF4-FFF2-40B4-BE49-F238E27FC236}">
                <a16:creationId xmlns:a16="http://schemas.microsoft.com/office/drawing/2014/main" id="{F1CB2A2D-488A-DF08-C466-AD08ED6F0129}"/>
              </a:ext>
            </a:extLst>
          </p:cNvPr>
          <p:cNvPicPr>
            <a:picLocks noChangeAspect="1"/>
          </p:cNvPicPr>
          <p:nvPr/>
        </p:nvPicPr>
        <p:blipFill>
          <a:blip r:embed="rId4"/>
          <a:stretch>
            <a:fillRect/>
          </a:stretch>
        </p:blipFill>
        <p:spPr>
          <a:xfrm>
            <a:off x="208827" y="4171782"/>
            <a:ext cx="10364646" cy="2400635"/>
          </a:xfrm>
          <a:prstGeom prst="rect">
            <a:avLst/>
          </a:prstGeom>
        </p:spPr>
      </p:pic>
    </p:spTree>
    <p:extLst>
      <p:ext uri="{BB962C8B-B14F-4D97-AF65-F5344CB8AC3E}">
        <p14:creationId xmlns:p14="http://schemas.microsoft.com/office/powerpoint/2010/main" val="3573514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5A8A-5944-03C8-370B-D72FBC0B4E6C}"/>
              </a:ext>
            </a:extLst>
          </p:cNvPr>
          <p:cNvPicPr>
            <a:picLocks noChangeAspect="1"/>
          </p:cNvPicPr>
          <p:nvPr/>
        </p:nvPicPr>
        <p:blipFill>
          <a:blip r:embed="rId2"/>
          <a:stretch>
            <a:fillRect/>
          </a:stretch>
        </p:blipFill>
        <p:spPr>
          <a:xfrm>
            <a:off x="0" y="0"/>
            <a:ext cx="10355120" cy="2857899"/>
          </a:xfrm>
          <a:prstGeom prst="rect">
            <a:avLst/>
          </a:prstGeom>
        </p:spPr>
      </p:pic>
      <p:pic>
        <p:nvPicPr>
          <p:cNvPr id="6" name="Picture 5">
            <a:extLst>
              <a:ext uri="{FF2B5EF4-FFF2-40B4-BE49-F238E27FC236}">
                <a16:creationId xmlns:a16="http://schemas.microsoft.com/office/drawing/2014/main" id="{3C4EBC0C-D057-298F-CB10-BF348DA67E16}"/>
              </a:ext>
            </a:extLst>
          </p:cNvPr>
          <p:cNvPicPr>
            <a:picLocks noChangeAspect="1"/>
          </p:cNvPicPr>
          <p:nvPr/>
        </p:nvPicPr>
        <p:blipFill>
          <a:blip r:embed="rId3"/>
          <a:stretch>
            <a:fillRect/>
          </a:stretch>
        </p:blipFill>
        <p:spPr>
          <a:xfrm>
            <a:off x="0" y="2828639"/>
            <a:ext cx="7392432" cy="4096322"/>
          </a:xfrm>
          <a:prstGeom prst="rect">
            <a:avLst/>
          </a:prstGeom>
        </p:spPr>
      </p:pic>
      <p:pic>
        <p:nvPicPr>
          <p:cNvPr id="8" name="Picture 7">
            <a:extLst>
              <a:ext uri="{FF2B5EF4-FFF2-40B4-BE49-F238E27FC236}">
                <a16:creationId xmlns:a16="http://schemas.microsoft.com/office/drawing/2014/main" id="{DCA0A2A4-5D31-55EF-FED2-DAC13BBA3761}"/>
              </a:ext>
            </a:extLst>
          </p:cNvPr>
          <p:cNvPicPr>
            <a:picLocks noChangeAspect="1"/>
          </p:cNvPicPr>
          <p:nvPr/>
        </p:nvPicPr>
        <p:blipFill>
          <a:blip r:embed="rId4"/>
          <a:stretch>
            <a:fillRect/>
          </a:stretch>
        </p:blipFill>
        <p:spPr>
          <a:xfrm>
            <a:off x="5161569" y="3162061"/>
            <a:ext cx="7030431" cy="3762900"/>
          </a:xfrm>
          <a:prstGeom prst="rect">
            <a:avLst/>
          </a:prstGeom>
        </p:spPr>
      </p:pic>
    </p:spTree>
    <p:extLst>
      <p:ext uri="{BB962C8B-B14F-4D97-AF65-F5344CB8AC3E}">
        <p14:creationId xmlns:p14="http://schemas.microsoft.com/office/powerpoint/2010/main" val="342940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475C1-77EE-4EE9-8741-B639C4CCE30E}"/>
              </a:ext>
            </a:extLst>
          </p:cNvPr>
          <p:cNvPicPr>
            <a:picLocks noChangeAspect="1"/>
          </p:cNvPicPr>
          <p:nvPr/>
        </p:nvPicPr>
        <p:blipFill>
          <a:blip r:embed="rId2"/>
          <a:stretch>
            <a:fillRect/>
          </a:stretch>
        </p:blipFill>
        <p:spPr>
          <a:xfrm>
            <a:off x="0" y="0"/>
            <a:ext cx="10326541" cy="2248214"/>
          </a:xfrm>
          <a:prstGeom prst="rect">
            <a:avLst/>
          </a:prstGeom>
        </p:spPr>
      </p:pic>
      <p:pic>
        <p:nvPicPr>
          <p:cNvPr id="6" name="Picture 5">
            <a:extLst>
              <a:ext uri="{FF2B5EF4-FFF2-40B4-BE49-F238E27FC236}">
                <a16:creationId xmlns:a16="http://schemas.microsoft.com/office/drawing/2014/main" id="{D20EB085-918F-7ADC-D8CB-46A5E4E076E0}"/>
              </a:ext>
            </a:extLst>
          </p:cNvPr>
          <p:cNvPicPr>
            <a:picLocks noChangeAspect="1"/>
          </p:cNvPicPr>
          <p:nvPr/>
        </p:nvPicPr>
        <p:blipFill>
          <a:blip r:embed="rId3"/>
          <a:stretch>
            <a:fillRect/>
          </a:stretch>
        </p:blipFill>
        <p:spPr>
          <a:xfrm>
            <a:off x="0" y="2005292"/>
            <a:ext cx="7354326" cy="3620005"/>
          </a:xfrm>
          <a:prstGeom prst="rect">
            <a:avLst/>
          </a:prstGeom>
        </p:spPr>
      </p:pic>
      <p:pic>
        <p:nvPicPr>
          <p:cNvPr id="8" name="Picture 7">
            <a:extLst>
              <a:ext uri="{FF2B5EF4-FFF2-40B4-BE49-F238E27FC236}">
                <a16:creationId xmlns:a16="http://schemas.microsoft.com/office/drawing/2014/main" id="{64AED6E8-EE58-F9B4-C35D-6E5757BB75EE}"/>
              </a:ext>
            </a:extLst>
          </p:cNvPr>
          <p:cNvPicPr>
            <a:picLocks noChangeAspect="1"/>
          </p:cNvPicPr>
          <p:nvPr/>
        </p:nvPicPr>
        <p:blipFill>
          <a:blip r:embed="rId4"/>
          <a:stretch>
            <a:fillRect/>
          </a:stretch>
        </p:blipFill>
        <p:spPr>
          <a:xfrm>
            <a:off x="6600825" y="3723838"/>
            <a:ext cx="5583142" cy="3134162"/>
          </a:xfrm>
          <a:prstGeom prst="rect">
            <a:avLst/>
          </a:prstGeom>
        </p:spPr>
      </p:pic>
    </p:spTree>
    <p:extLst>
      <p:ext uri="{BB962C8B-B14F-4D97-AF65-F5344CB8AC3E}">
        <p14:creationId xmlns:p14="http://schemas.microsoft.com/office/powerpoint/2010/main" val="82256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45DFFE-07E0-ED36-778C-E0A5352CC4AC}"/>
              </a:ext>
            </a:extLst>
          </p:cNvPr>
          <p:cNvPicPr>
            <a:picLocks noChangeAspect="1"/>
          </p:cNvPicPr>
          <p:nvPr/>
        </p:nvPicPr>
        <p:blipFill>
          <a:blip r:embed="rId2"/>
          <a:stretch>
            <a:fillRect/>
          </a:stretch>
        </p:blipFill>
        <p:spPr>
          <a:xfrm>
            <a:off x="0" y="0"/>
            <a:ext cx="10297962" cy="2257740"/>
          </a:xfrm>
          <a:prstGeom prst="rect">
            <a:avLst/>
          </a:prstGeom>
        </p:spPr>
      </p:pic>
      <p:pic>
        <p:nvPicPr>
          <p:cNvPr id="6" name="Picture 5">
            <a:extLst>
              <a:ext uri="{FF2B5EF4-FFF2-40B4-BE49-F238E27FC236}">
                <a16:creationId xmlns:a16="http://schemas.microsoft.com/office/drawing/2014/main" id="{83007E39-745C-7828-898B-3077CDFB5785}"/>
              </a:ext>
            </a:extLst>
          </p:cNvPr>
          <p:cNvPicPr>
            <a:picLocks noChangeAspect="1"/>
          </p:cNvPicPr>
          <p:nvPr/>
        </p:nvPicPr>
        <p:blipFill>
          <a:blip r:embed="rId3"/>
          <a:stretch>
            <a:fillRect/>
          </a:stretch>
        </p:blipFill>
        <p:spPr>
          <a:xfrm>
            <a:off x="0" y="1811953"/>
            <a:ext cx="6953250" cy="3724795"/>
          </a:xfrm>
          <a:prstGeom prst="rect">
            <a:avLst/>
          </a:prstGeom>
        </p:spPr>
      </p:pic>
      <p:pic>
        <p:nvPicPr>
          <p:cNvPr id="8" name="Picture 7">
            <a:extLst>
              <a:ext uri="{FF2B5EF4-FFF2-40B4-BE49-F238E27FC236}">
                <a16:creationId xmlns:a16="http://schemas.microsoft.com/office/drawing/2014/main" id="{6A3C64D5-3FC4-CB80-3605-2FF68AC1BCAF}"/>
              </a:ext>
            </a:extLst>
          </p:cNvPr>
          <p:cNvPicPr>
            <a:picLocks noChangeAspect="1"/>
          </p:cNvPicPr>
          <p:nvPr/>
        </p:nvPicPr>
        <p:blipFill>
          <a:blip r:embed="rId4"/>
          <a:stretch>
            <a:fillRect/>
          </a:stretch>
        </p:blipFill>
        <p:spPr>
          <a:xfrm>
            <a:off x="1242294" y="5090961"/>
            <a:ext cx="10297962" cy="1767040"/>
          </a:xfrm>
          <a:prstGeom prst="rect">
            <a:avLst/>
          </a:prstGeom>
        </p:spPr>
      </p:pic>
    </p:spTree>
    <p:extLst>
      <p:ext uri="{BB962C8B-B14F-4D97-AF65-F5344CB8AC3E}">
        <p14:creationId xmlns:p14="http://schemas.microsoft.com/office/powerpoint/2010/main" val="206561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C595FC-5E41-61F0-E510-4798D41F2B9F}"/>
              </a:ext>
            </a:extLst>
          </p:cNvPr>
          <p:cNvPicPr>
            <a:picLocks noChangeAspect="1"/>
          </p:cNvPicPr>
          <p:nvPr/>
        </p:nvPicPr>
        <p:blipFill>
          <a:blip r:embed="rId2"/>
          <a:stretch>
            <a:fillRect/>
          </a:stretch>
        </p:blipFill>
        <p:spPr>
          <a:xfrm>
            <a:off x="0" y="0"/>
            <a:ext cx="7277601" cy="4629796"/>
          </a:xfrm>
          <a:prstGeom prst="rect">
            <a:avLst/>
          </a:prstGeom>
        </p:spPr>
      </p:pic>
      <p:pic>
        <p:nvPicPr>
          <p:cNvPr id="4" name="Picture 3">
            <a:extLst>
              <a:ext uri="{FF2B5EF4-FFF2-40B4-BE49-F238E27FC236}">
                <a16:creationId xmlns:a16="http://schemas.microsoft.com/office/drawing/2014/main" id="{EDABFC04-F6CC-5431-5ED0-623AC7C1695B}"/>
              </a:ext>
            </a:extLst>
          </p:cNvPr>
          <p:cNvPicPr>
            <a:picLocks noChangeAspect="1"/>
          </p:cNvPicPr>
          <p:nvPr/>
        </p:nvPicPr>
        <p:blipFill>
          <a:blip r:embed="rId3"/>
          <a:stretch>
            <a:fillRect/>
          </a:stretch>
        </p:blipFill>
        <p:spPr>
          <a:xfrm>
            <a:off x="5638800" y="2466975"/>
            <a:ext cx="6553200" cy="4391025"/>
          </a:xfrm>
          <a:prstGeom prst="rect">
            <a:avLst/>
          </a:prstGeom>
        </p:spPr>
      </p:pic>
    </p:spTree>
    <p:extLst>
      <p:ext uri="{BB962C8B-B14F-4D97-AF65-F5344CB8AC3E}">
        <p14:creationId xmlns:p14="http://schemas.microsoft.com/office/powerpoint/2010/main" val="1453388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61259-E343-1E73-6903-66A4F195AC26}"/>
              </a:ext>
            </a:extLst>
          </p:cNvPr>
          <p:cNvPicPr>
            <a:picLocks noChangeAspect="1"/>
          </p:cNvPicPr>
          <p:nvPr/>
        </p:nvPicPr>
        <p:blipFill>
          <a:blip r:embed="rId2"/>
          <a:stretch>
            <a:fillRect/>
          </a:stretch>
        </p:blipFill>
        <p:spPr>
          <a:xfrm>
            <a:off x="0" y="723522"/>
            <a:ext cx="10374173" cy="2705478"/>
          </a:xfrm>
          <a:prstGeom prst="rect">
            <a:avLst/>
          </a:prstGeom>
        </p:spPr>
      </p:pic>
      <p:pic>
        <p:nvPicPr>
          <p:cNvPr id="6" name="Picture 5">
            <a:extLst>
              <a:ext uri="{FF2B5EF4-FFF2-40B4-BE49-F238E27FC236}">
                <a16:creationId xmlns:a16="http://schemas.microsoft.com/office/drawing/2014/main" id="{7812D494-15EB-6FC9-26C6-C1CFC8CC89AA}"/>
              </a:ext>
            </a:extLst>
          </p:cNvPr>
          <p:cNvPicPr>
            <a:picLocks noChangeAspect="1"/>
          </p:cNvPicPr>
          <p:nvPr/>
        </p:nvPicPr>
        <p:blipFill>
          <a:blip r:embed="rId3"/>
          <a:stretch>
            <a:fillRect/>
          </a:stretch>
        </p:blipFill>
        <p:spPr>
          <a:xfrm>
            <a:off x="1594719" y="4152523"/>
            <a:ext cx="10297962" cy="1810003"/>
          </a:xfrm>
          <a:prstGeom prst="rect">
            <a:avLst/>
          </a:prstGeom>
        </p:spPr>
      </p:pic>
    </p:spTree>
    <p:extLst>
      <p:ext uri="{BB962C8B-B14F-4D97-AF65-F5344CB8AC3E}">
        <p14:creationId xmlns:p14="http://schemas.microsoft.com/office/powerpoint/2010/main" val="226003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5DC288-0222-86CC-42B6-E7B0B1A4DD70}"/>
              </a:ext>
            </a:extLst>
          </p:cNvPr>
          <p:cNvPicPr>
            <a:picLocks noChangeAspect="1"/>
          </p:cNvPicPr>
          <p:nvPr/>
        </p:nvPicPr>
        <p:blipFill>
          <a:blip r:embed="rId2"/>
          <a:stretch>
            <a:fillRect/>
          </a:stretch>
        </p:blipFill>
        <p:spPr>
          <a:xfrm>
            <a:off x="0" y="0"/>
            <a:ext cx="7640116" cy="3991532"/>
          </a:xfrm>
          <a:prstGeom prst="rect">
            <a:avLst/>
          </a:prstGeom>
        </p:spPr>
      </p:pic>
      <p:pic>
        <p:nvPicPr>
          <p:cNvPr id="6" name="Picture 5">
            <a:extLst>
              <a:ext uri="{FF2B5EF4-FFF2-40B4-BE49-F238E27FC236}">
                <a16:creationId xmlns:a16="http://schemas.microsoft.com/office/drawing/2014/main" id="{B8EE6F5C-EA41-82F2-1305-9C95AC0793B7}"/>
              </a:ext>
            </a:extLst>
          </p:cNvPr>
          <p:cNvPicPr>
            <a:picLocks noChangeAspect="1"/>
          </p:cNvPicPr>
          <p:nvPr/>
        </p:nvPicPr>
        <p:blipFill>
          <a:blip r:embed="rId3"/>
          <a:stretch>
            <a:fillRect/>
          </a:stretch>
        </p:blipFill>
        <p:spPr>
          <a:xfrm>
            <a:off x="1251812" y="3909829"/>
            <a:ext cx="10393225" cy="2619741"/>
          </a:xfrm>
          <a:prstGeom prst="rect">
            <a:avLst/>
          </a:prstGeom>
        </p:spPr>
      </p:pic>
    </p:spTree>
    <p:extLst>
      <p:ext uri="{BB962C8B-B14F-4D97-AF65-F5344CB8AC3E}">
        <p14:creationId xmlns:p14="http://schemas.microsoft.com/office/powerpoint/2010/main" val="341984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2BA22-D4EA-6103-8327-208BF19BD20B}"/>
              </a:ext>
            </a:extLst>
          </p:cNvPr>
          <p:cNvPicPr>
            <a:picLocks noChangeAspect="1"/>
          </p:cNvPicPr>
          <p:nvPr/>
        </p:nvPicPr>
        <p:blipFill>
          <a:blip r:embed="rId2"/>
          <a:stretch>
            <a:fillRect/>
          </a:stretch>
        </p:blipFill>
        <p:spPr>
          <a:xfrm>
            <a:off x="0" y="0"/>
            <a:ext cx="10345594" cy="2476846"/>
          </a:xfrm>
          <a:prstGeom prst="rect">
            <a:avLst/>
          </a:prstGeom>
        </p:spPr>
      </p:pic>
      <p:pic>
        <p:nvPicPr>
          <p:cNvPr id="6" name="Picture 5">
            <a:extLst>
              <a:ext uri="{FF2B5EF4-FFF2-40B4-BE49-F238E27FC236}">
                <a16:creationId xmlns:a16="http://schemas.microsoft.com/office/drawing/2014/main" id="{91D11AEC-7620-1BCD-B008-944362E151CD}"/>
              </a:ext>
            </a:extLst>
          </p:cNvPr>
          <p:cNvPicPr>
            <a:picLocks noChangeAspect="1"/>
          </p:cNvPicPr>
          <p:nvPr/>
        </p:nvPicPr>
        <p:blipFill>
          <a:blip r:embed="rId3"/>
          <a:stretch>
            <a:fillRect/>
          </a:stretch>
        </p:blipFill>
        <p:spPr>
          <a:xfrm>
            <a:off x="442192" y="2352610"/>
            <a:ext cx="10317015" cy="2362530"/>
          </a:xfrm>
          <a:prstGeom prst="rect">
            <a:avLst/>
          </a:prstGeom>
        </p:spPr>
      </p:pic>
      <p:pic>
        <p:nvPicPr>
          <p:cNvPr id="8" name="Picture 7">
            <a:extLst>
              <a:ext uri="{FF2B5EF4-FFF2-40B4-BE49-F238E27FC236}">
                <a16:creationId xmlns:a16="http://schemas.microsoft.com/office/drawing/2014/main" id="{C199EF95-00A7-7368-5897-AF016A9FBE55}"/>
              </a:ext>
            </a:extLst>
          </p:cNvPr>
          <p:cNvPicPr>
            <a:picLocks noChangeAspect="1"/>
          </p:cNvPicPr>
          <p:nvPr/>
        </p:nvPicPr>
        <p:blipFill>
          <a:blip r:embed="rId4"/>
          <a:stretch>
            <a:fillRect/>
          </a:stretch>
        </p:blipFill>
        <p:spPr>
          <a:xfrm>
            <a:off x="1798792" y="4381155"/>
            <a:ext cx="10269383" cy="2095792"/>
          </a:xfrm>
          <a:prstGeom prst="rect">
            <a:avLst/>
          </a:prstGeom>
        </p:spPr>
      </p:pic>
    </p:spTree>
    <p:extLst>
      <p:ext uri="{BB962C8B-B14F-4D97-AF65-F5344CB8AC3E}">
        <p14:creationId xmlns:p14="http://schemas.microsoft.com/office/powerpoint/2010/main" val="1471772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634C-42D9-1207-650C-77841AA2AFBB}"/>
              </a:ext>
            </a:extLst>
          </p:cNvPr>
          <p:cNvPicPr>
            <a:picLocks noChangeAspect="1"/>
          </p:cNvPicPr>
          <p:nvPr/>
        </p:nvPicPr>
        <p:blipFill>
          <a:blip r:embed="rId2"/>
          <a:stretch>
            <a:fillRect/>
          </a:stretch>
        </p:blipFill>
        <p:spPr>
          <a:xfrm>
            <a:off x="755" y="285311"/>
            <a:ext cx="5134692" cy="6287377"/>
          </a:xfrm>
          <a:prstGeom prst="rect">
            <a:avLst/>
          </a:prstGeom>
        </p:spPr>
      </p:pic>
      <p:pic>
        <p:nvPicPr>
          <p:cNvPr id="6" name="Picture 5">
            <a:extLst>
              <a:ext uri="{FF2B5EF4-FFF2-40B4-BE49-F238E27FC236}">
                <a16:creationId xmlns:a16="http://schemas.microsoft.com/office/drawing/2014/main" id="{1F039336-2C3B-7CF0-92F3-B2C071D586FD}"/>
              </a:ext>
            </a:extLst>
          </p:cNvPr>
          <p:cNvPicPr>
            <a:picLocks noChangeAspect="1"/>
          </p:cNvPicPr>
          <p:nvPr/>
        </p:nvPicPr>
        <p:blipFill>
          <a:blip r:embed="rId3"/>
          <a:stretch>
            <a:fillRect/>
          </a:stretch>
        </p:blipFill>
        <p:spPr>
          <a:xfrm>
            <a:off x="5234998" y="606657"/>
            <a:ext cx="3600953" cy="5858693"/>
          </a:xfrm>
          <a:prstGeom prst="rect">
            <a:avLst/>
          </a:prstGeom>
        </p:spPr>
      </p:pic>
      <p:pic>
        <p:nvPicPr>
          <p:cNvPr id="8" name="Picture 7">
            <a:extLst>
              <a:ext uri="{FF2B5EF4-FFF2-40B4-BE49-F238E27FC236}">
                <a16:creationId xmlns:a16="http://schemas.microsoft.com/office/drawing/2014/main" id="{30673B36-425F-7CE1-C875-9DE5AC0320CA}"/>
              </a:ext>
            </a:extLst>
          </p:cNvPr>
          <p:cNvPicPr>
            <a:picLocks noChangeAspect="1"/>
          </p:cNvPicPr>
          <p:nvPr/>
        </p:nvPicPr>
        <p:blipFill>
          <a:blip r:embed="rId4"/>
          <a:stretch>
            <a:fillRect/>
          </a:stretch>
        </p:blipFill>
        <p:spPr>
          <a:xfrm>
            <a:off x="8835951" y="0"/>
            <a:ext cx="3256498" cy="6858000"/>
          </a:xfrm>
          <a:prstGeom prst="rect">
            <a:avLst/>
          </a:prstGeom>
        </p:spPr>
      </p:pic>
    </p:spTree>
    <p:extLst>
      <p:ext uri="{BB962C8B-B14F-4D97-AF65-F5344CB8AC3E}">
        <p14:creationId xmlns:p14="http://schemas.microsoft.com/office/powerpoint/2010/main" val="1471169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C76CD9-8A6B-74A3-AF84-8D88B74E01CE}"/>
              </a:ext>
            </a:extLst>
          </p:cNvPr>
          <p:cNvPicPr>
            <a:picLocks noChangeAspect="1"/>
          </p:cNvPicPr>
          <p:nvPr/>
        </p:nvPicPr>
        <p:blipFill>
          <a:blip r:embed="rId2"/>
          <a:stretch>
            <a:fillRect/>
          </a:stretch>
        </p:blipFill>
        <p:spPr>
          <a:xfrm>
            <a:off x="0" y="8569"/>
            <a:ext cx="5553850" cy="6849431"/>
          </a:xfrm>
          <a:prstGeom prst="rect">
            <a:avLst/>
          </a:prstGeom>
        </p:spPr>
      </p:pic>
      <p:pic>
        <p:nvPicPr>
          <p:cNvPr id="6" name="Picture 5">
            <a:extLst>
              <a:ext uri="{FF2B5EF4-FFF2-40B4-BE49-F238E27FC236}">
                <a16:creationId xmlns:a16="http://schemas.microsoft.com/office/drawing/2014/main" id="{85E83423-9342-ADD1-594C-8A3E240F89AF}"/>
              </a:ext>
            </a:extLst>
          </p:cNvPr>
          <p:cNvPicPr>
            <a:picLocks noChangeAspect="1"/>
          </p:cNvPicPr>
          <p:nvPr/>
        </p:nvPicPr>
        <p:blipFill>
          <a:blip r:embed="rId3"/>
          <a:stretch>
            <a:fillRect/>
          </a:stretch>
        </p:blipFill>
        <p:spPr>
          <a:xfrm>
            <a:off x="6167336" y="0"/>
            <a:ext cx="5778229" cy="6858000"/>
          </a:xfrm>
          <a:prstGeom prst="rect">
            <a:avLst/>
          </a:prstGeom>
        </p:spPr>
      </p:pic>
    </p:spTree>
    <p:extLst>
      <p:ext uri="{BB962C8B-B14F-4D97-AF65-F5344CB8AC3E}">
        <p14:creationId xmlns:p14="http://schemas.microsoft.com/office/powerpoint/2010/main" val="143950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12CD-554F-702E-7589-7BD4296916D9}"/>
              </a:ext>
            </a:extLst>
          </p:cNvPr>
          <p:cNvSpPr>
            <a:spLocks noGrp="1"/>
          </p:cNvSpPr>
          <p:nvPr>
            <p:ph type="title"/>
          </p:nvPr>
        </p:nvSpPr>
        <p:spPr>
          <a:xfrm>
            <a:off x="646111" y="452718"/>
            <a:ext cx="9404723" cy="1400530"/>
          </a:xfrm>
        </p:spPr>
        <p:txBody>
          <a:bodyPr>
            <a:normAutofit/>
          </a:bodyPr>
          <a:lstStyle/>
          <a:p>
            <a:r>
              <a:rPr lang="en-US"/>
              <a:t>CONFIDENTIALITY</a:t>
            </a:r>
          </a:p>
        </p:txBody>
      </p:sp>
      <p:graphicFrame>
        <p:nvGraphicFramePr>
          <p:cNvPr id="18" name="Content Placeholder 2">
            <a:extLst>
              <a:ext uri="{FF2B5EF4-FFF2-40B4-BE49-F238E27FC236}">
                <a16:creationId xmlns:a16="http://schemas.microsoft.com/office/drawing/2014/main" id="{C0FD9091-BA0E-8E72-CBEC-35AB1C5C5B9A}"/>
              </a:ext>
            </a:extLst>
          </p:cNvPr>
          <p:cNvGraphicFramePr>
            <a:graphicFrameLocks noGrp="1"/>
          </p:cNvGraphicFramePr>
          <p:nvPr>
            <p:ph idx="1"/>
            <p:extLst>
              <p:ext uri="{D42A27DB-BD31-4B8C-83A1-F6EECF244321}">
                <p14:modId xmlns:p14="http://schemas.microsoft.com/office/powerpoint/2010/main" val="996879742"/>
              </p:ext>
            </p:extLst>
          </p:nvPr>
        </p:nvGraphicFramePr>
        <p:xfrm>
          <a:off x="646111" y="1314450"/>
          <a:ext cx="10812464" cy="5090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818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6B1CD8-947A-BCFD-71C8-2A59D1674AF5}"/>
              </a:ext>
            </a:extLst>
          </p:cNvPr>
          <p:cNvPicPr>
            <a:picLocks noChangeAspect="1"/>
          </p:cNvPicPr>
          <p:nvPr/>
        </p:nvPicPr>
        <p:blipFill>
          <a:blip r:embed="rId2"/>
          <a:stretch>
            <a:fillRect/>
          </a:stretch>
        </p:blipFill>
        <p:spPr>
          <a:xfrm>
            <a:off x="1" y="0"/>
            <a:ext cx="6420254" cy="6858000"/>
          </a:xfrm>
          <a:prstGeom prst="rect">
            <a:avLst/>
          </a:prstGeom>
        </p:spPr>
      </p:pic>
      <p:pic>
        <p:nvPicPr>
          <p:cNvPr id="5" name="Picture 4">
            <a:extLst>
              <a:ext uri="{FF2B5EF4-FFF2-40B4-BE49-F238E27FC236}">
                <a16:creationId xmlns:a16="http://schemas.microsoft.com/office/drawing/2014/main" id="{3BE7EA97-6574-1D59-D428-768C003FC3F7}"/>
              </a:ext>
            </a:extLst>
          </p:cNvPr>
          <p:cNvPicPr>
            <a:picLocks noChangeAspect="1"/>
          </p:cNvPicPr>
          <p:nvPr/>
        </p:nvPicPr>
        <p:blipFill>
          <a:blip r:embed="rId3"/>
          <a:stretch>
            <a:fillRect/>
          </a:stretch>
        </p:blipFill>
        <p:spPr>
          <a:xfrm>
            <a:off x="5321030" y="0"/>
            <a:ext cx="6539728" cy="6858000"/>
          </a:xfrm>
          <a:prstGeom prst="rect">
            <a:avLst/>
          </a:prstGeom>
        </p:spPr>
      </p:pic>
    </p:spTree>
    <p:extLst>
      <p:ext uri="{BB962C8B-B14F-4D97-AF65-F5344CB8AC3E}">
        <p14:creationId xmlns:p14="http://schemas.microsoft.com/office/powerpoint/2010/main" val="1509220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F15428-951F-C3F4-E978-5B0F143CF08A}"/>
              </a:ext>
            </a:extLst>
          </p:cNvPr>
          <p:cNvPicPr>
            <a:picLocks noChangeAspect="1"/>
          </p:cNvPicPr>
          <p:nvPr/>
        </p:nvPicPr>
        <p:blipFill>
          <a:blip r:embed="rId2"/>
          <a:stretch>
            <a:fillRect/>
          </a:stretch>
        </p:blipFill>
        <p:spPr>
          <a:xfrm>
            <a:off x="0" y="0"/>
            <a:ext cx="6706310" cy="6858000"/>
          </a:xfrm>
          <a:prstGeom prst="rect">
            <a:avLst/>
          </a:prstGeom>
        </p:spPr>
      </p:pic>
      <p:pic>
        <p:nvPicPr>
          <p:cNvPr id="7" name="Picture 6">
            <a:extLst>
              <a:ext uri="{FF2B5EF4-FFF2-40B4-BE49-F238E27FC236}">
                <a16:creationId xmlns:a16="http://schemas.microsoft.com/office/drawing/2014/main" id="{2EDD4257-8299-7B11-FD54-CCBC45D682C3}"/>
              </a:ext>
            </a:extLst>
          </p:cNvPr>
          <p:cNvPicPr>
            <a:picLocks noChangeAspect="1"/>
          </p:cNvPicPr>
          <p:nvPr/>
        </p:nvPicPr>
        <p:blipFill>
          <a:blip r:embed="rId3"/>
          <a:stretch>
            <a:fillRect/>
          </a:stretch>
        </p:blipFill>
        <p:spPr>
          <a:xfrm>
            <a:off x="6096001" y="1883049"/>
            <a:ext cx="6096000" cy="2372056"/>
          </a:xfrm>
          <a:prstGeom prst="rect">
            <a:avLst/>
          </a:prstGeom>
        </p:spPr>
      </p:pic>
    </p:spTree>
    <p:extLst>
      <p:ext uri="{BB962C8B-B14F-4D97-AF65-F5344CB8AC3E}">
        <p14:creationId xmlns:p14="http://schemas.microsoft.com/office/powerpoint/2010/main" val="1659960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29B362D9-AFCA-D140-014E-D33387E515DA}"/>
              </a:ext>
            </a:extLst>
          </p:cNvPr>
          <p:cNvPicPr>
            <a:picLocks noChangeAspect="1"/>
          </p:cNvPicPr>
          <p:nvPr/>
        </p:nvPicPr>
        <p:blipFill>
          <a:blip r:embed="rId7"/>
          <a:srcRect t="25249"/>
          <a:stretch>
            <a:fillRect/>
          </a:stretch>
        </p:blipFill>
        <p:spPr>
          <a:xfrm>
            <a:off x="20" y="10"/>
            <a:ext cx="12191980" cy="6857990"/>
          </a:xfrm>
          <a:prstGeom prst="rect">
            <a:avLst/>
          </a:prstGeom>
        </p:spPr>
      </p:pic>
    </p:spTree>
    <p:extLst>
      <p:ext uri="{BB962C8B-B14F-4D97-AF65-F5344CB8AC3E}">
        <p14:creationId xmlns:p14="http://schemas.microsoft.com/office/powerpoint/2010/main" val="237539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2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 name="Picture 2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2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2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4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58193C7-61C0-EF3F-C43F-9C7B0D00F418}"/>
              </a:ext>
            </a:extLst>
          </p:cNvPr>
          <p:cNvPicPr>
            <a:picLocks noChangeAspect="1"/>
          </p:cNvPicPr>
          <p:nvPr/>
        </p:nvPicPr>
        <p:blipFill>
          <a:blip r:embed="rId6"/>
          <a:stretch>
            <a:fillRect/>
          </a:stretch>
        </p:blipFill>
        <p:spPr>
          <a:xfrm>
            <a:off x="643467" y="1316144"/>
            <a:ext cx="10905066" cy="4225712"/>
          </a:xfrm>
          <a:prstGeom prst="rect">
            <a:avLst/>
          </a:prstGeom>
        </p:spPr>
      </p:pic>
    </p:spTree>
    <p:extLst>
      <p:ext uri="{BB962C8B-B14F-4D97-AF65-F5344CB8AC3E}">
        <p14:creationId xmlns:p14="http://schemas.microsoft.com/office/powerpoint/2010/main" val="336257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B4806-CEC9-91DA-2F9C-DCD607C6A77D}"/>
              </a:ext>
            </a:extLst>
          </p:cNvPr>
          <p:cNvPicPr>
            <a:picLocks noChangeAspect="1"/>
          </p:cNvPicPr>
          <p:nvPr/>
        </p:nvPicPr>
        <p:blipFill>
          <a:blip r:embed="rId2"/>
          <a:stretch>
            <a:fillRect/>
          </a:stretch>
        </p:blipFill>
        <p:spPr>
          <a:xfrm>
            <a:off x="923203" y="166232"/>
            <a:ext cx="10345594" cy="6525536"/>
          </a:xfrm>
          <a:prstGeom prst="rect">
            <a:avLst/>
          </a:prstGeom>
        </p:spPr>
      </p:pic>
    </p:spTree>
    <p:extLst>
      <p:ext uri="{BB962C8B-B14F-4D97-AF65-F5344CB8AC3E}">
        <p14:creationId xmlns:p14="http://schemas.microsoft.com/office/powerpoint/2010/main" val="3891563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81DA6-A7C6-498B-0D29-602F22D5C2A4}"/>
              </a:ext>
            </a:extLst>
          </p:cNvPr>
          <p:cNvPicPr>
            <a:picLocks noChangeAspect="1"/>
          </p:cNvPicPr>
          <p:nvPr/>
        </p:nvPicPr>
        <p:blipFill>
          <a:blip r:embed="rId2"/>
          <a:stretch>
            <a:fillRect/>
          </a:stretch>
        </p:blipFill>
        <p:spPr>
          <a:xfrm>
            <a:off x="875571" y="818785"/>
            <a:ext cx="10440857" cy="5220429"/>
          </a:xfrm>
          <a:prstGeom prst="rect">
            <a:avLst/>
          </a:prstGeom>
        </p:spPr>
      </p:pic>
    </p:spTree>
    <p:extLst>
      <p:ext uri="{BB962C8B-B14F-4D97-AF65-F5344CB8AC3E}">
        <p14:creationId xmlns:p14="http://schemas.microsoft.com/office/powerpoint/2010/main" val="69226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28">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30">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4" name="Rectangle 33">
            <a:extLst>
              <a:ext uri="{FF2B5EF4-FFF2-40B4-BE49-F238E27FC236}">
                <a16:creationId xmlns:a16="http://schemas.microsoft.com/office/drawing/2014/main" id="{B68D5A8A-E72D-4933-8095-4D1CD9515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BE9514-FEDA-44BD-88A7-BCFD92C30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01" y="643468"/>
            <a:ext cx="3690780" cy="9651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mp_image.png"/>
          <p:cNvPicPr>
            <a:picLocks noChangeAspect="1"/>
          </p:cNvPicPr>
          <p:nvPr/>
        </p:nvPicPr>
        <p:blipFill>
          <a:blip r:embed="rId6"/>
          <a:srcRect t="5540"/>
          <a:stretch>
            <a:fillRect/>
          </a:stretch>
        </p:blipFill>
        <p:spPr>
          <a:xfrm>
            <a:off x="4636540" y="643468"/>
            <a:ext cx="5145532" cy="3640664"/>
          </a:xfrm>
          <a:prstGeom prst="rect">
            <a:avLst/>
          </a:prstGeom>
        </p:spPr>
      </p:pic>
      <p:sp>
        <p:nvSpPr>
          <p:cNvPr id="26" name="Rectangle 25">
            <a:extLst>
              <a:ext uri="{FF2B5EF4-FFF2-40B4-BE49-F238E27FC236}">
                <a16:creationId xmlns:a16="http://schemas.microsoft.com/office/drawing/2014/main" id="{1C5EA01F-B580-4D48-82C9-76FD6752E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temp_image.png"/>
          <p:cNvPicPr>
            <a:picLocks noChangeAspect="1"/>
          </p:cNvPicPr>
          <p:nvPr/>
        </p:nvPicPr>
        <p:blipFill>
          <a:blip r:embed="rId7"/>
          <a:srcRect b="17834"/>
          <a:stretch>
            <a:fillRect/>
          </a:stretch>
        </p:blipFill>
        <p:spPr>
          <a:xfrm>
            <a:off x="631401" y="1930400"/>
            <a:ext cx="3690780" cy="4284132"/>
          </a:xfrm>
          <a:prstGeom prst="rect">
            <a:avLst/>
          </a:prstGeom>
        </p:spPr>
      </p:pic>
      <p:sp>
        <p:nvSpPr>
          <p:cNvPr id="28" name="Rectangle 27">
            <a:extLst>
              <a:ext uri="{FF2B5EF4-FFF2-40B4-BE49-F238E27FC236}">
                <a16:creationId xmlns:a16="http://schemas.microsoft.com/office/drawing/2014/main" id="{9D25E54F-44EC-4453-8B23-A4481040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540" y="4605864"/>
            <a:ext cx="5145532" cy="1608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3" name="Picture 5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5" name="Oval 5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7" name="Picture 5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9" name="Picture 5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1" name="Rectangle 6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6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F4F3B3A-0B68-A9BF-EFBC-1CE5859F9983}"/>
              </a:ext>
            </a:extLst>
          </p:cNvPr>
          <p:cNvPicPr>
            <a:picLocks noChangeAspect="1"/>
          </p:cNvPicPr>
          <p:nvPr/>
        </p:nvPicPr>
        <p:blipFill>
          <a:blip r:embed="rId7"/>
          <a:stretch>
            <a:fillRect/>
          </a:stretch>
        </p:blipFill>
        <p:spPr>
          <a:xfrm>
            <a:off x="-6546" y="0"/>
            <a:ext cx="5728092" cy="6858000"/>
          </a:xfrm>
          <a:prstGeom prst="rect">
            <a:avLst/>
          </a:prstGeom>
        </p:spPr>
      </p:pic>
      <p:sp>
        <p:nvSpPr>
          <p:cNvPr id="65" name="Rectangle 6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a:extLst>
              <a:ext uri="{FF2B5EF4-FFF2-40B4-BE49-F238E27FC236}">
                <a16:creationId xmlns:a16="http://schemas.microsoft.com/office/drawing/2014/main" id="{62884E84-B816-C701-E45E-75EBECD6B5E9}"/>
              </a:ext>
            </a:extLst>
          </p:cNvPr>
          <p:cNvPicPr>
            <a:picLocks noChangeAspect="1"/>
          </p:cNvPicPr>
          <p:nvPr/>
        </p:nvPicPr>
        <p:blipFill>
          <a:blip r:embed="rId8"/>
          <a:stretch>
            <a:fillRect/>
          </a:stretch>
        </p:blipFill>
        <p:spPr>
          <a:xfrm>
            <a:off x="5721546" y="0"/>
            <a:ext cx="6477000" cy="6858000"/>
          </a:xfrm>
          <a:prstGeom prst="rect">
            <a:avLst/>
          </a:prstGeom>
        </p:spPr>
      </p:pic>
    </p:spTree>
    <p:extLst>
      <p:ext uri="{BB962C8B-B14F-4D97-AF65-F5344CB8AC3E}">
        <p14:creationId xmlns:p14="http://schemas.microsoft.com/office/powerpoint/2010/main" val="549687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10966B-05E2-734A-3976-A007F8F96AAE}"/>
              </a:ext>
            </a:extLst>
          </p:cNvPr>
          <p:cNvPicPr>
            <a:picLocks noChangeAspect="1"/>
          </p:cNvPicPr>
          <p:nvPr/>
        </p:nvPicPr>
        <p:blipFill>
          <a:blip r:embed="rId2"/>
          <a:stretch>
            <a:fillRect/>
          </a:stretch>
        </p:blipFill>
        <p:spPr>
          <a:xfrm>
            <a:off x="0" y="0"/>
            <a:ext cx="5690681" cy="6858000"/>
          </a:xfrm>
          <a:prstGeom prst="rect">
            <a:avLst/>
          </a:prstGeom>
        </p:spPr>
      </p:pic>
      <p:pic>
        <p:nvPicPr>
          <p:cNvPr id="12" name="Picture 11">
            <a:extLst>
              <a:ext uri="{FF2B5EF4-FFF2-40B4-BE49-F238E27FC236}">
                <a16:creationId xmlns:a16="http://schemas.microsoft.com/office/drawing/2014/main" id="{0D75ABD9-F7C5-4ED9-2A21-04101C7F9750}"/>
              </a:ext>
            </a:extLst>
          </p:cNvPr>
          <p:cNvPicPr>
            <a:picLocks noChangeAspect="1"/>
          </p:cNvPicPr>
          <p:nvPr/>
        </p:nvPicPr>
        <p:blipFill>
          <a:blip r:embed="rId3"/>
          <a:stretch>
            <a:fillRect/>
          </a:stretch>
        </p:blipFill>
        <p:spPr>
          <a:xfrm>
            <a:off x="5515583" y="0"/>
            <a:ext cx="6676417"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8DE469-42ED-C1A1-8E2F-EEA2C8557B53}"/>
              </a:ext>
            </a:extLst>
          </p:cNvPr>
          <p:cNvPicPr>
            <a:picLocks noChangeAspect="1"/>
          </p:cNvPicPr>
          <p:nvPr/>
        </p:nvPicPr>
        <p:blipFill>
          <a:blip r:embed="rId2"/>
          <a:stretch>
            <a:fillRect/>
          </a:stretch>
        </p:blipFill>
        <p:spPr>
          <a:xfrm>
            <a:off x="2389711" y="0"/>
            <a:ext cx="7412577" cy="6858000"/>
          </a:xfrm>
          <a:prstGeom prst="rect">
            <a:avLst/>
          </a:prstGeom>
        </p:spPr>
      </p:pic>
    </p:spTree>
    <p:extLst>
      <p:ext uri="{BB962C8B-B14F-4D97-AF65-F5344CB8AC3E}">
        <p14:creationId xmlns:p14="http://schemas.microsoft.com/office/powerpoint/2010/main" val="42598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EF1D-6280-409D-9424-FFD99E7F5552}"/>
              </a:ext>
            </a:extLst>
          </p:cNvPr>
          <p:cNvSpPr>
            <a:spLocks noGrp="1"/>
          </p:cNvSpPr>
          <p:nvPr>
            <p:ph type="title"/>
          </p:nvPr>
        </p:nvSpPr>
        <p:spPr>
          <a:xfrm>
            <a:off x="646111" y="452718"/>
            <a:ext cx="9404723" cy="1400530"/>
          </a:xfrm>
        </p:spPr>
        <p:txBody>
          <a:bodyPr>
            <a:normAutofit/>
          </a:bodyPr>
          <a:lstStyle/>
          <a:p>
            <a:r>
              <a:rPr lang="en-US" b="1" dirty="0"/>
              <a:t>Respondents</a:t>
            </a:r>
            <a:endParaRPr lang="en-KI" b="1" dirty="0"/>
          </a:p>
        </p:txBody>
      </p:sp>
      <p:sp>
        <p:nvSpPr>
          <p:cNvPr id="23" name="Rectangle 22">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8" name="Content Placeholder 2">
            <a:extLst>
              <a:ext uri="{FF2B5EF4-FFF2-40B4-BE49-F238E27FC236}">
                <a16:creationId xmlns:a16="http://schemas.microsoft.com/office/drawing/2014/main" id="{D0E2678B-5B1F-99C6-7EC2-D9267C282BE4}"/>
              </a:ext>
            </a:extLst>
          </p:cNvPr>
          <p:cNvGraphicFramePr>
            <a:graphicFrameLocks noGrp="1"/>
          </p:cNvGraphicFramePr>
          <p:nvPr>
            <p:ph idx="1"/>
            <p:extLst>
              <p:ext uri="{D42A27DB-BD31-4B8C-83A1-F6EECF244321}">
                <p14:modId xmlns:p14="http://schemas.microsoft.com/office/powerpoint/2010/main" val="2941154457"/>
              </p:ext>
            </p:extLst>
          </p:nvPr>
        </p:nvGraphicFramePr>
        <p:xfrm>
          <a:off x="1103312" y="1590676"/>
          <a:ext cx="10442577" cy="4657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010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305687-3B05-9B51-EE0A-ADE8F2CC5344}"/>
              </a:ext>
            </a:extLst>
          </p:cNvPr>
          <p:cNvPicPr>
            <a:picLocks noChangeAspect="1"/>
          </p:cNvPicPr>
          <p:nvPr/>
        </p:nvPicPr>
        <p:blipFill>
          <a:blip r:embed="rId2"/>
          <a:stretch>
            <a:fillRect/>
          </a:stretch>
        </p:blipFill>
        <p:spPr>
          <a:xfrm>
            <a:off x="2511309" y="0"/>
            <a:ext cx="7169382" cy="6858000"/>
          </a:xfrm>
          <a:prstGeom prst="rect">
            <a:avLst/>
          </a:prstGeom>
        </p:spPr>
      </p:pic>
    </p:spTree>
    <p:extLst>
      <p:ext uri="{BB962C8B-B14F-4D97-AF65-F5344CB8AC3E}">
        <p14:creationId xmlns:p14="http://schemas.microsoft.com/office/powerpoint/2010/main" val="3001997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7E411-5F44-F4A2-BB5D-34A57F05F8C3}"/>
              </a:ext>
            </a:extLst>
          </p:cNvPr>
          <p:cNvPicPr>
            <a:picLocks noChangeAspect="1"/>
          </p:cNvPicPr>
          <p:nvPr/>
        </p:nvPicPr>
        <p:blipFill>
          <a:blip r:embed="rId2"/>
          <a:stretch>
            <a:fillRect/>
          </a:stretch>
        </p:blipFill>
        <p:spPr>
          <a:xfrm>
            <a:off x="2410988" y="0"/>
            <a:ext cx="7370023" cy="6858000"/>
          </a:xfrm>
          <a:prstGeom prst="rect">
            <a:avLst/>
          </a:prstGeom>
        </p:spPr>
      </p:pic>
    </p:spTree>
    <p:extLst>
      <p:ext uri="{BB962C8B-B14F-4D97-AF65-F5344CB8AC3E}">
        <p14:creationId xmlns:p14="http://schemas.microsoft.com/office/powerpoint/2010/main" val="3361326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3F40C7-9385-0971-91DD-5D1FA3DE1057}"/>
              </a:ext>
            </a:extLst>
          </p:cNvPr>
          <p:cNvPicPr>
            <a:picLocks noChangeAspect="1"/>
          </p:cNvPicPr>
          <p:nvPr/>
        </p:nvPicPr>
        <p:blipFill>
          <a:blip r:embed="rId2"/>
          <a:stretch>
            <a:fillRect/>
          </a:stretch>
        </p:blipFill>
        <p:spPr>
          <a:xfrm>
            <a:off x="0" y="0"/>
            <a:ext cx="7676147" cy="6858000"/>
          </a:xfrm>
          <a:prstGeom prst="rect">
            <a:avLst/>
          </a:prstGeom>
        </p:spPr>
      </p:pic>
      <p:pic>
        <p:nvPicPr>
          <p:cNvPr id="8" name="Picture 7">
            <a:extLst>
              <a:ext uri="{FF2B5EF4-FFF2-40B4-BE49-F238E27FC236}">
                <a16:creationId xmlns:a16="http://schemas.microsoft.com/office/drawing/2014/main" id="{44FC04BF-9527-C830-3DA5-801B516043C5}"/>
              </a:ext>
            </a:extLst>
          </p:cNvPr>
          <p:cNvPicPr>
            <a:picLocks noChangeAspect="1"/>
          </p:cNvPicPr>
          <p:nvPr/>
        </p:nvPicPr>
        <p:blipFill>
          <a:blip r:embed="rId3"/>
          <a:stretch>
            <a:fillRect/>
          </a:stretch>
        </p:blipFill>
        <p:spPr>
          <a:xfrm>
            <a:off x="3929974" y="1070043"/>
            <a:ext cx="8262026" cy="4809841"/>
          </a:xfrm>
          <a:prstGeom prst="rect">
            <a:avLst/>
          </a:prstGeom>
        </p:spPr>
      </p:pic>
    </p:spTree>
    <p:extLst>
      <p:ext uri="{BB962C8B-B14F-4D97-AF65-F5344CB8AC3E}">
        <p14:creationId xmlns:p14="http://schemas.microsoft.com/office/powerpoint/2010/main" val="4144064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7663F9-EABA-BBF7-F743-452191203AF5}"/>
              </a:ext>
            </a:extLst>
          </p:cNvPr>
          <p:cNvPicPr>
            <a:picLocks noChangeAspect="1"/>
          </p:cNvPicPr>
          <p:nvPr/>
        </p:nvPicPr>
        <p:blipFill>
          <a:blip r:embed="rId2"/>
          <a:stretch>
            <a:fillRect/>
          </a:stretch>
        </p:blipFill>
        <p:spPr>
          <a:xfrm>
            <a:off x="0" y="0"/>
            <a:ext cx="7428848" cy="6858000"/>
          </a:xfrm>
          <a:prstGeom prst="rect">
            <a:avLst/>
          </a:prstGeom>
        </p:spPr>
      </p:pic>
      <p:pic>
        <p:nvPicPr>
          <p:cNvPr id="8" name="Picture 7">
            <a:extLst>
              <a:ext uri="{FF2B5EF4-FFF2-40B4-BE49-F238E27FC236}">
                <a16:creationId xmlns:a16="http://schemas.microsoft.com/office/drawing/2014/main" id="{072E0D00-08E9-CBAF-5FD5-CF15E087C6DC}"/>
              </a:ext>
            </a:extLst>
          </p:cNvPr>
          <p:cNvPicPr>
            <a:picLocks noChangeAspect="1"/>
          </p:cNvPicPr>
          <p:nvPr/>
        </p:nvPicPr>
        <p:blipFill>
          <a:blip r:embed="rId3"/>
          <a:stretch>
            <a:fillRect/>
          </a:stretch>
        </p:blipFill>
        <p:spPr>
          <a:xfrm>
            <a:off x="5557078" y="942149"/>
            <a:ext cx="7428848" cy="5915851"/>
          </a:xfrm>
          <a:prstGeom prst="rect">
            <a:avLst/>
          </a:prstGeom>
        </p:spPr>
      </p:pic>
    </p:spTree>
    <p:extLst>
      <p:ext uri="{BB962C8B-B14F-4D97-AF65-F5344CB8AC3E}">
        <p14:creationId xmlns:p14="http://schemas.microsoft.com/office/powerpoint/2010/main" val="3600282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FC0AA6F-973E-DD78-F73E-F77FBA6F90DA}"/>
              </a:ext>
            </a:extLst>
          </p:cNvPr>
          <p:cNvPicPr>
            <a:picLocks noChangeAspect="1"/>
          </p:cNvPicPr>
          <p:nvPr/>
        </p:nvPicPr>
        <p:blipFill>
          <a:blip r:embed="rId7"/>
          <a:stretch>
            <a:fillRect/>
          </a:stretch>
        </p:blipFill>
        <p:spPr>
          <a:xfrm>
            <a:off x="643467" y="798152"/>
            <a:ext cx="10905066" cy="5261695"/>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temp_image.png">
            <a:extLst>
              <a:ext uri="{FF2B5EF4-FFF2-40B4-BE49-F238E27FC236}">
                <a16:creationId xmlns:a16="http://schemas.microsoft.com/office/drawing/2014/main" id="{FB06ED3A-3CE8-D2FB-B105-005994D084E7}"/>
              </a:ext>
            </a:extLst>
          </p:cNvPr>
          <p:cNvPicPr>
            <a:picLocks noChangeAspect="1"/>
          </p:cNvPicPr>
          <p:nvPr/>
        </p:nvPicPr>
        <p:blipFill>
          <a:blip r:embed="rId8"/>
          <a:stretch>
            <a:fillRect/>
          </a:stretch>
        </p:blipFill>
        <p:spPr>
          <a:xfrm>
            <a:off x="9677401" y="495857"/>
            <a:ext cx="2037588" cy="1456768"/>
          </a:xfrm>
          <a:prstGeom prst="rect">
            <a:avLst/>
          </a:prstGeom>
        </p:spPr>
      </p:pic>
      <p:pic>
        <p:nvPicPr>
          <p:cNvPr id="7" name="Picture 6" descr="temp_image.png">
            <a:extLst>
              <a:ext uri="{FF2B5EF4-FFF2-40B4-BE49-F238E27FC236}">
                <a16:creationId xmlns:a16="http://schemas.microsoft.com/office/drawing/2014/main" id="{ABA21329-789E-CF0E-E8A4-C31CC8F12AED}"/>
              </a:ext>
            </a:extLst>
          </p:cNvPr>
          <p:cNvPicPr>
            <a:picLocks noChangeAspect="1"/>
          </p:cNvPicPr>
          <p:nvPr/>
        </p:nvPicPr>
        <p:blipFill>
          <a:blip r:embed="rId9"/>
          <a:stretch>
            <a:fillRect/>
          </a:stretch>
        </p:blipFill>
        <p:spPr>
          <a:xfrm>
            <a:off x="477011" y="443908"/>
            <a:ext cx="2418589" cy="1508718"/>
          </a:xfrm>
          <a:prstGeom prst="rect">
            <a:avLst/>
          </a:prstGeom>
        </p:spPr>
      </p:pic>
    </p:spTree>
    <p:extLst>
      <p:ext uri="{BB962C8B-B14F-4D97-AF65-F5344CB8AC3E}">
        <p14:creationId xmlns:p14="http://schemas.microsoft.com/office/powerpoint/2010/main" val="1317944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F2C9-776D-1DB4-109F-78B31A507B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39865C-6032-E040-6450-6D66E3FE0C54}"/>
              </a:ext>
            </a:extLst>
          </p:cNvPr>
          <p:cNvPicPr>
            <a:picLocks noChangeAspect="1"/>
          </p:cNvPicPr>
          <p:nvPr/>
        </p:nvPicPr>
        <p:blipFill>
          <a:blip r:embed="rId2"/>
          <a:stretch>
            <a:fillRect/>
          </a:stretch>
        </p:blipFill>
        <p:spPr>
          <a:xfrm>
            <a:off x="2294385" y="0"/>
            <a:ext cx="7603230" cy="6858000"/>
          </a:xfrm>
          <a:prstGeom prst="rect">
            <a:avLst/>
          </a:prstGeom>
        </p:spPr>
      </p:pic>
    </p:spTree>
    <p:extLst>
      <p:ext uri="{BB962C8B-B14F-4D97-AF65-F5344CB8AC3E}">
        <p14:creationId xmlns:p14="http://schemas.microsoft.com/office/powerpoint/2010/main" val="3685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A59A1-5913-C1F3-93EA-C020295835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C2F4D8-54F7-1886-B537-E08D9222BCA9}"/>
              </a:ext>
            </a:extLst>
          </p:cNvPr>
          <p:cNvPicPr>
            <a:picLocks noChangeAspect="1"/>
          </p:cNvPicPr>
          <p:nvPr/>
        </p:nvPicPr>
        <p:blipFill>
          <a:blip r:embed="rId2"/>
          <a:stretch>
            <a:fillRect/>
          </a:stretch>
        </p:blipFill>
        <p:spPr>
          <a:xfrm>
            <a:off x="904150" y="309127"/>
            <a:ext cx="10383699" cy="6239746"/>
          </a:xfrm>
          <a:prstGeom prst="rect">
            <a:avLst/>
          </a:prstGeom>
        </p:spPr>
      </p:pic>
      <p:pic>
        <p:nvPicPr>
          <p:cNvPr id="4" name="Picture 3" descr="temp_image.png">
            <a:extLst>
              <a:ext uri="{FF2B5EF4-FFF2-40B4-BE49-F238E27FC236}">
                <a16:creationId xmlns:a16="http://schemas.microsoft.com/office/drawing/2014/main" id="{9D31D1D7-050F-10C7-3864-3502D07393BB}"/>
              </a:ext>
            </a:extLst>
          </p:cNvPr>
          <p:cNvPicPr>
            <a:picLocks noChangeAspect="1"/>
          </p:cNvPicPr>
          <p:nvPr/>
        </p:nvPicPr>
        <p:blipFill>
          <a:blip r:embed="rId3"/>
          <a:stretch>
            <a:fillRect/>
          </a:stretch>
        </p:blipFill>
        <p:spPr>
          <a:xfrm>
            <a:off x="993023" y="4219575"/>
            <a:ext cx="3417052" cy="2162205"/>
          </a:xfrm>
          <a:prstGeom prst="rect">
            <a:avLst/>
          </a:prstGeom>
        </p:spPr>
      </p:pic>
      <p:pic>
        <p:nvPicPr>
          <p:cNvPr id="6" name="Picture 5" descr="temp_image.png">
            <a:extLst>
              <a:ext uri="{FF2B5EF4-FFF2-40B4-BE49-F238E27FC236}">
                <a16:creationId xmlns:a16="http://schemas.microsoft.com/office/drawing/2014/main" id="{462BB50B-6D7B-5E97-8C11-17BD0EEF3D84}"/>
              </a:ext>
            </a:extLst>
          </p:cNvPr>
          <p:cNvPicPr>
            <a:picLocks noChangeAspect="1"/>
          </p:cNvPicPr>
          <p:nvPr/>
        </p:nvPicPr>
        <p:blipFill>
          <a:blip r:embed="rId4"/>
          <a:stretch>
            <a:fillRect/>
          </a:stretch>
        </p:blipFill>
        <p:spPr>
          <a:xfrm>
            <a:off x="4184410" y="4219575"/>
            <a:ext cx="3823178" cy="2162205"/>
          </a:xfrm>
          <a:prstGeom prst="rect">
            <a:avLst/>
          </a:prstGeom>
        </p:spPr>
      </p:pic>
    </p:spTree>
    <p:extLst>
      <p:ext uri="{BB962C8B-B14F-4D97-AF65-F5344CB8AC3E}">
        <p14:creationId xmlns:p14="http://schemas.microsoft.com/office/powerpoint/2010/main" val="463729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sp>
        <p:nvSpPr>
          <p:cNvPr id="3" name="Content Placeholder 2"/>
          <p:cNvSpPr>
            <a:spLocks noGrp="1"/>
          </p:cNvSpPr>
          <p:nvPr>
            <p:ph idx="1"/>
          </p:nvPr>
        </p:nvSpPr>
        <p:spPr/>
        <p:txBody>
          <a:bodyPr/>
          <a:lstStyle/>
          <a:p>
            <a:endParaRPr/>
          </a:p>
        </p:txBody>
      </p:sp>
      <p:sp>
        <p:nvSpPr>
          <p:cNvPr id="4" name="TextBox 3"/>
          <p:cNvSpPr txBox="1"/>
          <p:nvPr/>
        </p:nvSpPr>
        <p:spPr>
          <a:xfrm>
            <a:off x="838200" y="365125"/>
            <a:ext cx="10515600" cy="1325563"/>
          </a:xfrm>
          <a:prstGeom prst="rect">
            <a:avLst/>
          </a:prstGeom>
          <a:noFill/>
        </p:spPr>
        <p:txBody>
          <a:bodyPr wrap="none">
            <a:spAutoFit/>
          </a:bodyPr>
          <a:lstStyle/>
          <a:p>
            <a:endParaRPr/>
          </a:p>
        </p:txBody>
      </p:sp>
      <p:sp>
        <p:nvSpPr>
          <p:cNvPr id="5" name="TextBox 4"/>
          <p:cNvSpPr txBox="1"/>
          <p:nvPr/>
        </p:nvSpPr>
        <p:spPr>
          <a:xfrm>
            <a:off x="838200" y="1825625"/>
            <a:ext cx="10515600" cy="4351338"/>
          </a:xfrm>
          <a:prstGeom prst="rect">
            <a:avLst/>
          </a:prstGeom>
          <a:noFill/>
        </p:spPr>
        <p:txBody>
          <a:bodyPr wrap="none">
            <a:spAutoFit/>
          </a:bodyPr>
          <a:lstStyle/>
          <a:p>
            <a:endParaRPr/>
          </a:p>
        </p:txBody>
      </p:sp>
      <p:pic>
        <p:nvPicPr>
          <p:cNvPr id="6" name="Picture 5" descr="temp_image.png"/>
          <p:cNvPicPr>
            <a:picLocks noChangeAspect="1"/>
          </p:cNvPicPr>
          <p:nvPr/>
        </p:nvPicPr>
        <p:blipFill>
          <a:blip r:embed="rId2"/>
          <a:stretch>
            <a:fillRect/>
          </a:stretch>
        </p:blipFill>
        <p:spPr>
          <a:xfrm>
            <a:off x="0" y="0"/>
            <a:ext cx="12268200" cy="722725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emp_image.png"/>
          <p:cNvPicPr>
            <a:picLocks noChangeAspect="1"/>
          </p:cNvPicPr>
          <p:nvPr/>
        </p:nvPicPr>
        <p:blipFill>
          <a:blip r:embed="rId2"/>
          <a:stretch>
            <a:fillRect/>
          </a:stretch>
        </p:blipFill>
        <p:spPr>
          <a:xfrm>
            <a:off x="1366167" y="643467"/>
            <a:ext cx="3379598" cy="2248969"/>
          </a:xfrm>
          <a:prstGeom prst="rect">
            <a:avLst/>
          </a:prstGeom>
        </p:spPr>
      </p:pic>
      <p:cxnSp>
        <p:nvCxnSpPr>
          <p:cNvPr id="16" name="Straight Connector 15">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mp_image.png"/>
          <p:cNvPicPr>
            <a:picLocks noChangeAspect="1"/>
          </p:cNvPicPr>
          <p:nvPr/>
        </p:nvPicPr>
        <p:blipFill>
          <a:blip r:embed="rId3"/>
          <a:stretch>
            <a:fillRect/>
          </a:stretch>
        </p:blipFill>
        <p:spPr>
          <a:xfrm>
            <a:off x="7447330" y="624312"/>
            <a:ext cx="3377407" cy="2262863"/>
          </a:xfrm>
          <a:prstGeom prst="rect">
            <a:avLst/>
          </a:prstGeom>
        </p:spPr>
      </p:pic>
      <p:cxnSp>
        <p:nvCxnSpPr>
          <p:cNvPr id="18" name="Straight Connector 17">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temp_image.png"/>
          <p:cNvPicPr>
            <a:picLocks noChangeAspect="1"/>
          </p:cNvPicPr>
          <p:nvPr/>
        </p:nvPicPr>
        <p:blipFill>
          <a:blip r:embed="rId4"/>
          <a:stretch>
            <a:fillRect/>
          </a:stretch>
        </p:blipFill>
        <p:spPr>
          <a:xfrm>
            <a:off x="986833" y="4315866"/>
            <a:ext cx="1947475" cy="1947475"/>
          </a:xfrm>
          <a:prstGeom prst="rect">
            <a:avLst/>
          </a:prstGeom>
        </p:spPr>
      </p:pic>
      <p:pic>
        <p:nvPicPr>
          <p:cNvPr id="10" name="Picture 9" descr="temp_image.png"/>
          <p:cNvPicPr>
            <a:picLocks noChangeAspect="1"/>
          </p:cNvPicPr>
          <p:nvPr/>
        </p:nvPicPr>
        <p:blipFill>
          <a:blip r:embed="rId5"/>
          <a:stretch>
            <a:fillRect/>
          </a:stretch>
        </p:blipFill>
        <p:spPr>
          <a:xfrm>
            <a:off x="4056803" y="3504142"/>
            <a:ext cx="4020123" cy="2759199"/>
          </a:xfrm>
          <a:prstGeom prst="rect">
            <a:avLst/>
          </a:prstGeom>
        </p:spPr>
      </p:pic>
      <p:pic>
        <p:nvPicPr>
          <p:cNvPr id="8" name="Picture 7" descr="temp_image.png"/>
          <p:cNvPicPr>
            <a:picLocks noChangeAspect="1"/>
          </p:cNvPicPr>
          <p:nvPr/>
        </p:nvPicPr>
        <p:blipFill>
          <a:blip r:embed="rId6"/>
          <a:stretch>
            <a:fillRect/>
          </a:stretch>
        </p:blipFill>
        <p:spPr>
          <a:xfrm>
            <a:off x="9159481" y="4315866"/>
            <a:ext cx="2103634" cy="1903790"/>
          </a:xfrm>
          <a:prstGeom prst="rect">
            <a:avLst/>
          </a:prstGeom>
        </p:spPr>
      </p:pic>
      <p:sp>
        <p:nvSpPr>
          <p:cNvPr id="14" name="TextBox 13">
            <a:extLst>
              <a:ext uri="{FF2B5EF4-FFF2-40B4-BE49-F238E27FC236}">
                <a16:creationId xmlns:a16="http://schemas.microsoft.com/office/drawing/2014/main" id="{F63FA5F3-D910-8229-8002-1B4EDB4A0121}"/>
              </a:ext>
            </a:extLst>
          </p:cNvPr>
          <p:cNvSpPr txBox="1"/>
          <p:nvPr/>
        </p:nvSpPr>
        <p:spPr>
          <a:xfrm>
            <a:off x="840177" y="3027749"/>
            <a:ext cx="1351652" cy="369332"/>
          </a:xfrm>
          <a:prstGeom prst="rect">
            <a:avLst/>
          </a:prstGeom>
          <a:noFill/>
        </p:spPr>
        <p:txBody>
          <a:bodyPr wrap="none" rtlCol="0">
            <a:spAutoFit/>
          </a:bodyPr>
          <a:lstStyle/>
          <a:p>
            <a:r>
              <a:rPr lang="en-US" dirty="0"/>
              <a:t>Aluminum</a:t>
            </a:r>
          </a:p>
        </p:txBody>
      </p:sp>
      <p:sp>
        <p:nvSpPr>
          <p:cNvPr id="17" name="TextBox 16">
            <a:extLst>
              <a:ext uri="{FF2B5EF4-FFF2-40B4-BE49-F238E27FC236}">
                <a16:creationId xmlns:a16="http://schemas.microsoft.com/office/drawing/2014/main" id="{3C8E9C7D-2CC8-4A1C-D263-3F0B593D5488}"/>
              </a:ext>
            </a:extLst>
          </p:cNvPr>
          <p:cNvSpPr txBox="1"/>
          <p:nvPr/>
        </p:nvSpPr>
        <p:spPr>
          <a:xfrm>
            <a:off x="9954883" y="3397081"/>
            <a:ext cx="1013419" cy="369332"/>
          </a:xfrm>
          <a:prstGeom prst="rect">
            <a:avLst/>
          </a:prstGeom>
          <a:noFill/>
        </p:spPr>
        <p:txBody>
          <a:bodyPr wrap="none" rtlCol="0">
            <a:spAutoFit/>
          </a:bodyPr>
          <a:lstStyle/>
          <a:p>
            <a:r>
              <a:rPr lang="en-US" dirty="0"/>
              <a:t>No wall</a:t>
            </a:r>
          </a:p>
        </p:txBody>
      </p:sp>
      <p:sp>
        <p:nvSpPr>
          <p:cNvPr id="19" name="TextBox 18">
            <a:extLst>
              <a:ext uri="{FF2B5EF4-FFF2-40B4-BE49-F238E27FC236}">
                <a16:creationId xmlns:a16="http://schemas.microsoft.com/office/drawing/2014/main" id="{EC6FB0D8-5931-4CAE-B191-E5F659FBC9DC}"/>
              </a:ext>
            </a:extLst>
          </p:cNvPr>
          <p:cNvSpPr txBox="1"/>
          <p:nvPr/>
        </p:nvSpPr>
        <p:spPr>
          <a:xfrm>
            <a:off x="1516003" y="6219656"/>
            <a:ext cx="865943" cy="369332"/>
          </a:xfrm>
          <a:prstGeom prst="rect">
            <a:avLst/>
          </a:prstGeom>
          <a:noFill/>
        </p:spPr>
        <p:txBody>
          <a:bodyPr wrap="none" rtlCol="0">
            <a:spAutoFit/>
          </a:bodyPr>
          <a:lstStyle/>
          <a:p>
            <a:r>
              <a:rPr lang="en-US" dirty="0"/>
              <a:t>Wood</a:t>
            </a:r>
          </a:p>
        </p:txBody>
      </p:sp>
      <p:sp>
        <p:nvSpPr>
          <p:cNvPr id="21" name="TextBox 20">
            <a:extLst>
              <a:ext uri="{FF2B5EF4-FFF2-40B4-BE49-F238E27FC236}">
                <a16:creationId xmlns:a16="http://schemas.microsoft.com/office/drawing/2014/main" id="{5C542B8C-C56A-0AB1-4207-4C04158BA503}"/>
              </a:ext>
            </a:extLst>
          </p:cNvPr>
          <p:cNvSpPr txBox="1"/>
          <p:nvPr/>
        </p:nvSpPr>
        <p:spPr>
          <a:xfrm>
            <a:off x="5349212" y="6420864"/>
            <a:ext cx="2315057" cy="369332"/>
          </a:xfrm>
          <a:prstGeom prst="rect">
            <a:avLst/>
          </a:prstGeom>
          <a:noFill/>
        </p:spPr>
        <p:txBody>
          <a:bodyPr wrap="none" rtlCol="0">
            <a:spAutoFit/>
          </a:bodyPr>
          <a:lstStyle/>
          <a:p>
            <a:r>
              <a:rPr lang="en-US" dirty="0"/>
              <a:t>Traditional Material</a:t>
            </a:r>
          </a:p>
        </p:txBody>
      </p:sp>
      <p:sp>
        <p:nvSpPr>
          <p:cNvPr id="25" name="TextBox 24">
            <a:extLst>
              <a:ext uri="{FF2B5EF4-FFF2-40B4-BE49-F238E27FC236}">
                <a16:creationId xmlns:a16="http://schemas.microsoft.com/office/drawing/2014/main" id="{36F6FF4B-3789-E4E7-0866-BE184DA5664E}"/>
              </a:ext>
            </a:extLst>
          </p:cNvPr>
          <p:cNvSpPr txBox="1"/>
          <p:nvPr/>
        </p:nvSpPr>
        <p:spPr>
          <a:xfrm>
            <a:off x="9428672" y="6420864"/>
            <a:ext cx="1737976" cy="369332"/>
          </a:xfrm>
          <a:prstGeom prst="rect">
            <a:avLst/>
          </a:prstGeom>
          <a:noFill/>
        </p:spPr>
        <p:txBody>
          <a:bodyPr wrap="none" rtlCol="0">
            <a:spAutoFit/>
          </a:bodyPr>
          <a:lstStyle/>
          <a:p>
            <a:r>
              <a:rPr lang="en-US" dirty="0"/>
              <a:t>Bricks cement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C432-75E2-CAC0-C598-1E80C972E5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CBD4D4-B1A4-3379-8885-6DFACC22B177}"/>
              </a:ext>
            </a:extLst>
          </p:cNvPr>
          <p:cNvPicPr>
            <a:picLocks noChangeAspect="1"/>
          </p:cNvPicPr>
          <p:nvPr/>
        </p:nvPicPr>
        <p:blipFill>
          <a:blip r:embed="rId2"/>
          <a:stretch>
            <a:fillRect/>
          </a:stretch>
        </p:blipFill>
        <p:spPr>
          <a:xfrm>
            <a:off x="908913" y="366285"/>
            <a:ext cx="10374173" cy="6125430"/>
          </a:xfrm>
          <a:prstGeom prst="rect">
            <a:avLst/>
          </a:prstGeom>
        </p:spPr>
      </p:pic>
      <p:pic>
        <p:nvPicPr>
          <p:cNvPr id="5" name="Picture 4">
            <a:extLst>
              <a:ext uri="{FF2B5EF4-FFF2-40B4-BE49-F238E27FC236}">
                <a16:creationId xmlns:a16="http://schemas.microsoft.com/office/drawing/2014/main" id="{BB6DA9F7-D970-295F-C7DD-2EB07EB9090D}"/>
              </a:ext>
            </a:extLst>
          </p:cNvPr>
          <p:cNvPicPr>
            <a:picLocks noChangeAspect="1"/>
          </p:cNvPicPr>
          <p:nvPr/>
        </p:nvPicPr>
        <p:blipFill>
          <a:blip r:embed="rId3"/>
          <a:stretch>
            <a:fillRect/>
          </a:stretch>
        </p:blipFill>
        <p:spPr>
          <a:xfrm>
            <a:off x="8336605" y="3048938"/>
            <a:ext cx="2867074" cy="2112581"/>
          </a:xfrm>
          <a:prstGeom prst="rect">
            <a:avLst/>
          </a:prstGeom>
        </p:spPr>
      </p:pic>
    </p:spTree>
    <p:extLst>
      <p:ext uri="{BB962C8B-B14F-4D97-AF65-F5344CB8AC3E}">
        <p14:creationId xmlns:p14="http://schemas.microsoft.com/office/powerpoint/2010/main" val="199013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909F-89A5-C430-2A79-F07CA5D8E546}"/>
              </a:ext>
            </a:extLst>
          </p:cNvPr>
          <p:cNvSpPr>
            <a:spLocks noGrp="1"/>
          </p:cNvSpPr>
          <p:nvPr>
            <p:ph type="title"/>
          </p:nvPr>
        </p:nvSpPr>
        <p:spPr/>
        <p:txBody>
          <a:bodyPr/>
          <a:lstStyle/>
          <a:p>
            <a:r>
              <a:rPr lang="en-US" dirty="0"/>
              <a:t>THIS IS NOT THE FIRST Census!!</a:t>
            </a:r>
            <a:endParaRPr lang="en-KI" dirty="0"/>
          </a:p>
        </p:txBody>
      </p:sp>
      <p:sp>
        <p:nvSpPr>
          <p:cNvPr id="3" name="Content Placeholder 2">
            <a:extLst>
              <a:ext uri="{FF2B5EF4-FFF2-40B4-BE49-F238E27FC236}">
                <a16:creationId xmlns:a16="http://schemas.microsoft.com/office/drawing/2014/main" id="{07408156-D4D8-EC97-0A08-0A2E8AF481AB}"/>
              </a:ext>
            </a:extLst>
          </p:cNvPr>
          <p:cNvSpPr>
            <a:spLocks noGrp="1"/>
          </p:cNvSpPr>
          <p:nvPr>
            <p:ph sz="half" idx="1"/>
          </p:nvPr>
        </p:nvSpPr>
        <p:spPr/>
        <p:txBody>
          <a:bodyPr>
            <a:normAutofit/>
          </a:bodyPr>
          <a:lstStyle/>
          <a:p>
            <a:r>
              <a:rPr lang="en-US" dirty="0"/>
              <a:t>SO:</a:t>
            </a:r>
          </a:p>
          <a:p>
            <a:r>
              <a:rPr lang="en-US" dirty="0"/>
              <a:t>LET US CHALLENGE OURSELVES IF THEY CAN DO IT, WE CAN DO IT BETTER E.G IF SAMOA CAN DO IT, WE CAN DO IT BETTER.</a:t>
            </a:r>
          </a:p>
          <a:p>
            <a:r>
              <a:rPr lang="en-US" dirty="0"/>
              <a:t>EVERYTHING IS POSSIBLE</a:t>
            </a:r>
          </a:p>
          <a:p>
            <a:r>
              <a:rPr lang="en-US" dirty="0"/>
              <a:t>WE ARE IMPROVING THE ONE WE HAVE BEFORE </a:t>
            </a:r>
          </a:p>
          <a:p>
            <a:r>
              <a:rPr lang="en-US" dirty="0"/>
              <a:t>WE WANT TO REWARD OURSELVES TO BE PART OF THIS UNDERTAKING</a:t>
            </a:r>
          </a:p>
          <a:p>
            <a:endParaRPr lang="en-US" dirty="0"/>
          </a:p>
          <a:p>
            <a:endParaRPr lang="en-KI" dirty="0"/>
          </a:p>
        </p:txBody>
      </p:sp>
      <p:graphicFrame>
        <p:nvGraphicFramePr>
          <p:cNvPr id="6" name="Content Placeholder 3">
            <a:extLst>
              <a:ext uri="{FF2B5EF4-FFF2-40B4-BE49-F238E27FC236}">
                <a16:creationId xmlns:a16="http://schemas.microsoft.com/office/drawing/2014/main" id="{19B166E0-9740-6288-E5CE-A1131AA317D6}"/>
              </a:ext>
            </a:extLst>
          </p:cNvPr>
          <p:cNvGraphicFramePr>
            <a:graphicFrameLocks noGrp="1"/>
          </p:cNvGraphicFramePr>
          <p:nvPr>
            <p:ph sz="half" idx="2"/>
          </p:nvPr>
        </p:nvGraphicFramePr>
        <p:xfrm>
          <a:off x="5654493" y="2056092"/>
          <a:ext cx="4396341" cy="4200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6759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mp_image.png"/>
          <p:cNvPicPr>
            <a:picLocks noChangeAspect="1"/>
          </p:cNvPicPr>
          <p:nvPr/>
        </p:nvPicPr>
        <p:blipFill>
          <a:blip r:embed="rId2"/>
          <a:srcRect l="29395" r="6392" b="-2"/>
          <a:stretch>
            <a:fillRect/>
          </a:stretch>
        </p:blipFill>
        <p:spPr>
          <a:xfrm>
            <a:off x="196731" y="175147"/>
            <a:ext cx="3792174" cy="3174339"/>
          </a:xfrm>
          <a:prstGeom prst="rect">
            <a:avLst/>
          </a:prstGeom>
        </p:spPr>
      </p:pic>
      <p:pic>
        <p:nvPicPr>
          <p:cNvPr id="10" name="Picture 9" descr="temp_image.png"/>
          <p:cNvPicPr>
            <a:picLocks noChangeAspect="1"/>
          </p:cNvPicPr>
          <p:nvPr/>
        </p:nvPicPr>
        <p:blipFill>
          <a:blip r:embed="rId3"/>
          <a:srcRect l="4181" r="28920" b="1"/>
          <a:stretch>
            <a:fillRect/>
          </a:stretch>
        </p:blipFill>
        <p:spPr>
          <a:xfrm>
            <a:off x="4209091" y="175147"/>
            <a:ext cx="3792174" cy="3174339"/>
          </a:xfrm>
          <a:prstGeom prst="rect">
            <a:avLst/>
          </a:prstGeom>
        </p:spPr>
      </p:pic>
      <p:pic>
        <p:nvPicPr>
          <p:cNvPr id="8" name="Picture 7" descr="temp_image.png"/>
          <p:cNvPicPr>
            <a:picLocks noChangeAspect="1"/>
          </p:cNvPicPr>
          <p:nvPr/>
        </p:nvPicPr>
        <p:blipFill>
          <a:blip r:embed="rId4"/>
          <a:srcRect l="5668" r="27133" b="-1"/>
          <a:stretch>
            <a:fillRect/>
          </a:stretch>
        </p:blipFill>
        <p:spPr>
          <a:xfrm>
            <a:off x="8194217" y="175147"/>
            <a:ext cx="3792174" cy="3174339"/>
          </a:xfrm>
          <a:prstGeom prst="rect">
            <a:avLst/>
          </a:prstGeom>
        </p:spPr>
      </p:pic>
      <p:pic>
        <p:nvPicPr>
          <p:cNvPr id="9" name="Picture 8" descr="temp_image.png"/>
          <p:cNvPicPr>
            <a:picLocks noChangeAspect="1"/>
          </p:cNvPicPr>
          <p:nvPr/>
        </p:nvPicPr>
        <p:blipFill>
          <a:blip r:embed="rId5"/>
          <a:srcRect l="19627" r="2802" b="2"/>
          <a:stretch>
            <a:fillRect/>
          </a:stretch>
        </p:blipFill>
        <p:spPr>
          <a:xfrm>
            <a:off x="191088" y="3508511"/>
            <a:ext cx="3792174" cy="3171426"/>
          </a:xfrm>
          <a:prstGeom prst="rect">
            <a:avLst/>
          </a:prstGeom>
        </p:spPr>
      </p:pic>
      <p:pic>
        <p:nvPicPr>
          <p:cNvPr id="7" name="Picture 6" descr="temp_image.png"/>
          <p:cNvPicPr>
            <a:picLocks noChangeAspect="1"/>
          </p:cNvPicPr>
          <p:nvPr/>
        </p:nvPicPr>
        <p:blipFill>
          <a:blip r:embed="rId6"/>
          <a:srcRect l="21233" r="9713" b="-1"/>
          <a:stretch>
            <a:fillRect/>
          </a:stretch>
        </p:blipFill>
        <p:spPr>
          <a:xfrm>
            <a:off x="4203448" y="3508511"/>
            <a:ext cx="3792174" cy="3171426"/>
          </a:xfrm>
          <a:prstGeom prst="rect">
            <a:avLst/>
          </a:prstGeom>
        </p:spPr>
      </p:pic>
      <p:pic>
        <p:nvPicPr>
          <p:cNvPr id="12" name="Picture 11" descr="temp_image.png"/>
          <p:cNvPicPr>
            <a:picLocks noChangeAspect="1"/>
          </p:cNvPicPr>
          <p:nvPr/>
        </p:nvPicPr>
        <p:blipFill>
          <a:blip r:embed="rId7"/>
          <a:srcRect l="1495" r="31244" b="-2"/>
          <a:stretch>
            <a:fillRect/>
          </a:stretch>
        </p:blipFill>
        <p:spPr>
          <a:xfrm>
            <a:off x="8188574" y="3508511"/>
            <a:ext cx="3792174" cy="317142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temp_image.png"/>
          <p:cNvPicPr>
            <a:picLocks noChangeAspect="1"/>
          </p:cNvPicPr>
          <p:nvPr/>
        </p:nvPicPr>
        <p:blipFill>
          <a:blip r:embed="rId2"/>
          <a:stretch>
            <a:fillRect/>
          </a:stretch>
        </p:blipFill>
        <p:spPr>
          <a:xfrm>
            <a:off x="688630" y="643467"/>
            <a:ext cx="4734672" cy="2248969"/>
          </a:xfrm>
          <a:prstGeom prst="rect">
            <a:avLst/>
          </a:prstGeom>
        </p:spPr>
      </p:pic>
      <p:cxnSp>
        <p:nvCxnSpPr>
          <p:cNvPr id="14" name="Straight Connector 13">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temp_image.png"/>
          <p:cNvPicPr>
            <a:picLocks noChangeAspect="1"/>
          </p:cNvPicPr>
          <p:nvPr/>
        </p:nvPicPr>
        <p:blipFill>
          <a:blip r:embed="rId3"/>
          <a:stretch>
            <a:fillRect/>
          </a:stretch>
        </p:blipFill>
        <p:spPr>
          <a:xfrm>
            <a:off x="7115620" y="624312"/>
            <a:ext cx="4040826" cy="2262863"/>
          </a:xfrm>
          <a:prstGeom prst="rect">
            <a:avLst/>
          </a:prstGeom>
        </p:spPr>
      </p:pic>
      <p:cxnSp>
        <p:nvCxnSpPr>
          <p:cNvPr id="16" name="Straight Connector 15">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mp_image.png"/>
          <p:cNvPicPr>
            <a:picLocks noChangeAspect="1"/>
          </p:cNvPicPr>
          <p:nvPr/>
        </p:nvPicPr>
        <p:blipFill>
          <a:blip r:embed="rId4"/>
          <a:stretch>
            <a:fillRect/>
          </a:stretch>
        </p:blipFill>
        <p:spPr>
          <a:xfrm>
            <a:off x="662254" y="4315866"/>
            <a:ext cx="2596633" cy="1947475"/>
          </a:xfrm>
          <a:prstGeom prst="rect">
            <a:avLst/>
          </a:prstGeom>
        </p:spPr>
      </p:pic>
      <p:pic>
        <p:nvPicPr>
          <p:cNvPr id="7" name="Picture 6" descr="temp_image.png"/>
          <p:cNvPicPr>
            <a:picLocks noChangeAspect="1"/>
          </p:cNvPicPr>
          <p:nvPr/>
        </p:nvPicPr>
        <p:blipFill>
          <a:blip r:embed="rId5"/>
          <a:stretch>
            <a:fillRect/>
          </a:stretch>
        </p:blipFill>
        <p:spPr>
          <a:xfrm>
            <a:off x="4189859" y="3504142"/>
            <a:ext cx="3754012" cy="2759199"/>
          </a:xfrm>
          <a:prstGeom prst="rect">
            <a:avLst/>
          </a:prstGeom>
        </p:spPr>
      </p:pic>
      <p:pic>
        <p:nvPicPr>
          <p:cNvPr id="6" name="Picture 5" descr="temp_image.png"/>
          <p:cNvPicPr>
            <a:picLocks noChangeAspect="1"/>
          </p:cNvPicPr>
          <p:nvPr/>
        </p:nvPicPr>
        <p:blipFill>
          <a:blip r:embed="rId6"/>
          <a:stretch>
            <a:fillRect/>
          </a:stretch>
        </p:blipFill>
        <p:spPr>
          <a:xfrm>
            <a:off x="8940469" y="4315866"/>
            <a:ext cx="2541657" cy="19037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CAD8D777-5917-ED3D-F241-20A091CDA94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4D29546-8006-80F1-AD77-B3A1D24A1D00}"/>
              </a:ext>
            </a:extLst>
          </p:cNvPr>
          <p:cNvPicPr>
            <a:picLocks noChangeAspect="1"/>
          </p:cNvPicPr>
          <p:nvPr/>
        </p:nvPicPr>
        <p:blipFill>
          <a:blip r:embed="rId7"/>
          <a:stretch>
            <a:fillRect/>
          </a:stretch>
        </p:blipFill>
        <p:spPr>
          <a:xfrm>
            <a:off x="643467" y="716364"/>
            <a:ext cx="10905066" cy="5425271"/>
          </a:xfrm>
          <a:prstGeom prst="rect">
            <a:avLst/>
          </a:prstGeom>
        </p:spPr>
      </p:pic>
      <p:sp>
        <p:nvSpPr>
          <p:cNvPr id="22" name="Rectangle 2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temp_image.png">
            <a:extLst>
              <a:ext uri="{FF2B5EF4-FFF2-40B4-BE49-F238E27FC236}">
                <a16:creationId xmlns:a16="http://schemas.microsoft.com/office/drawing/2014/main" id="{F2F597C2-6938-62C4-15D9-3115EAF646B5}"/>
              </a:ext>
            </a:extLst>
          </p:cNvPr>
          <p:cNvPicPr>
            <a:picLocks noChangeAspect="1"/>
          </p:cNvPicPr>
          <p:nvPr/>
        </p:nvPicPr>
        <p:blipFill>
          <a:blip r:embed="rId8"/>
          <a:stretch>
            <a:fillRect/>
          </a:stretch>
        </p:blipFill>
        <p:spPr>
          <a:xfrm>
            <a:off x="10127116" y="2336562"/>
            <a:ext cx="1602200" cy="1599512"/>
          </a:xfrm>
          <a:prstGeom prst="rect">
            <a:avLst/>
          </a:prstGeom>
        </p:spPr>
      </p:pic>
      <p:pic>
        <p:nvPicPr>
          <p:cNvPr id="5" name="Picture 4" descr="temp_image.png">
            <a:extLst>
              <a:ext uri="{FF2B5EF4-FFF2-40B4-BE49-F238E27FC236}">
                <a16:creationId xmlns:a16="http://schemas.microsoft.com/office/drawing/2014/main" id="{BCFC1079-C676-701E-6AA7-F6C1CA0BB646}"/>
              </a:ext>
            </a:extLst>
          </p:cNvPr>
          <p:cNvPicPr>
            <a:picLocks noChangeAspect="1"/>
          </p:cNvPicPr>
          <p:nvPr/>
        </p:nvPicPr>
        <p:blipFill>
          <a:blip r:embed="rId9"/>
          <a:stretch>
            <a:fillRect/>
          </a:stretch>
        </p:blipFill>
        <p:spPr>
          <a:xfrm>
            <a:off x="9634513" y="3687471"/>
            <a:ext cx="1853959" cy="1457325"/>
          </a:xfrm>
          <a:prstGeom prst="rect">
            <a:avLst/>
          </a:prstGeom>
        </p:spPr>
      </p:pic>
    </p:spTree>
    <p:extLst>
      <p:ext uri="{BB962C8B-B14F-4D97-AF65-F5344CB8AC3E}">
        <p14:creationId xmlns:p14="http://schemas.microsoft.com/office/powerpoint/2010/main" val="3768703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5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mp_image.png"/>
          <p:cNvPicPr>
            <a:picLocks noChangeAspect="1"/>
          </p:cNvPicPr>
          <p:nvPr/>
        </p:nvPicPr>
        <p:blipFill>
          <a:blip r:embed="rId2"/>
          <a:stretch>
            <a:fillRect/>
          </a:stretch>
        </p:blipFill>
        <p:spPr>
          <a:xfrm>
            <a:off x="622549" y="655852"/>
            <a:ext cx="3122143" cy="2450882"/>
          </a:xfrm>
          <a:prstGeom prst="rect">
            <a:avLst/>
          </a:prstGeom>
        </p:spPr>
      </p:pic>
      <p:sp>
        <p:nvSpPr>
          <p:cNvPr id="22" name="Rectangle 21">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mp_image.png">
            <a:extLst>
              <a:ext uri="{FF2B5EF4-FFF2-40B4-BE49-F238E27FC236}">
                <a16:creationId xmlns:a16="http://schemas.microsoft.com/office/drawing/2014/main" id="{E3F3EF06-77C8-98DD-1DB2-748D9574D655}"/>
              </a:ext>
            </a:extLst>
          </p:cNvPr>
          <p:cNvPicPr>
            <a:picLocks noChangeAspect="1"/>
          </p:cNvPicPr>
          <p:nvPr/>
        </p:nvPicPr>
        <p:blipFill>
          <a:blip r:embed="rId3"/>
          <a:stretch>
            <a:fillRect/>
          </a:stretch>
        </p:blipFill>
        <p:spPr>
          <a:xfrm>
            <a:off x="4381676" y="660260"/>
            <a:ext cx="3252903" cy="2449096"/>
          </a:xfrm>
          <a:prstGeom prst="rect">
            <a:avLst/>
          </a:prstGeom>
        </p:spPr>
      </p:pic>
      <p:sp>
        <p:nvSpPr>
          <p:cNvPr id="24" name="Rectangle 23">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mp_image.png"/>
          <p:cNvPicPr>
            <a:picLocks noChangeAspect="1"/>
          </p:cNvPicPr>
          <p:nvPr/>
        </p:nvPicPr>
        <p:blipFill>
          <a:blip r:embed="rId4"/>
          <a:stretch>
            <a:fillRect/>
          </a:stretch>
        </p:blipFill>
        <p:spPr>
          <a:xfrm>
            <a:off x="8313518" y="666540"/>
            <a:ext cx="3252903" cy="2436537"/>
          </a:xfrm>
          <a:prstGeom prst="rect">
            <a:avLst/>
          </a:prstGeom>
        </p:spPr>
      </p:pic>
      <p:sp>
        <p:nvSpPr>
          <p:cNvPr id="26" name="Rectangle 25">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mp_image.png"/>
          <p:cNvPicPr>
            <a:picLocks noChangeAspect="1"/>
          </p:cNvPicPr>
          <p:nvPr/>
        </p:nvPicPr>
        <p:blipFill>
          <a:blip r:embed="rId5"/>
          <a:stretch>
            <a:fillRect/>
          </a:stretch>
        </p:blipFill>
        <p:spPr>
          <a:xfrm>
            <a:off x="939205" y="3748194"/>
            <a:ext cx="2471631" cy="2471631"/>
          </a:xfrm>
          <a:prstGeom prst="rect">
            <a:avLst/>
          </a:prstGeom>
        </p:spPr>
      </p:pic>
      <p:sp>
        <p:nvSpPr>
          <p:cNvPr id="28" name="Rectangle 27">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E71794B-7749-A0C2-E169-26F849083B47}"/>
              </a:ext>
            </a:extLst>
          </p:cNvPr>
          <p:cNvPicPr>
            <a:picLocks noChangeAspect="1"/>
          </p:cNvPicPr>
          <p:nvPr/>
        </p:nvPicPr>
        <p:blipFill>
          <a:blip r:embed="rId6"/>
          <a:stretch>
            <a:fillRect/>
          </a:stretch>
        </p:blipFill>
        <p:spPr>
          <a:xfrm>
            <a:off x="4405433" y="4226265"/>
            <a:ext cx="3217333" cy="1586009"/>
          </a:xfrm>
          <a:prstGeom prst="rect">
            <a:avLst/>
          </a:prstGeom>
        </p:spPr>
      </p:pic>
      <p:pic>
        <p:nvPicPr>
          <p:cNvPr id="10" name="Picture 9" descr="temp_image.png"/>
          <p:cNvPicPr>
            <a:picLocks noChangeAspect="1"/>
          </p:cNvPicPr>
          <p:nvPr/>
        </p:nvPicPr>
        <p:blipFill>
          <a:blip r:embed="rId7"/>
          <a:stretch>
            <a:fillRect/>
          </a:stretch>
        </p:blipFill>
        <p:spPr>
          <a:xfrm>
            <a:off x="8313518" y="4068226"/>
            <a:ext cx="3252903" cy="183859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2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30">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FE94075-5D09-C6EE-DE66-533684187091}"/>
              </a:ext>
            </a:extLst>
          </p:cNvPr>
          <p:cNvPicPr>
            <a:picLocks noChangeAspect="1"/>
          </p:cNvPicPr>
          <p:nvPr/>
        </p:nvPicPr>
        <p:blipFill>
          <a:blip r:embed="rId7"/>
          <a:stretch>
            <a:fillRect/>
          </a:stretch>
        </p:blipFill>
        <p:spPr>
          <a:xfrm>
            <a:off x="643467" y="1057149"/>
            <a:ext cx="10905066" cy="4743702"/>
          </a:xfrm>
          <a:prstGeom prst="rect">
            <a:avLst/>
          </a:prstGeom>
        </p:spPr>
      </p:pic>
      <p:sp>
        <p:nvSpPr>
          <p:cNvPr id="35" name="Rectangle 3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temp_image.png"/>
          <p:cNvPicPr>
            <a:picLocks noChangeAspect="1"/>
          </p:cNvPicPr>
          <p:nvPr/>
        </p:nvPicPr>
        <p:blipFill>
          <a:blip r:embed="rId8"/>
          <a:stretch>
            <a:fillRect/>
          </a:stretch>
        </p:blipFill>
        <p:spPr>
          <a:xfrm>
            <a:off x="8154990" y="1057149"/>
            <a:ext cx="2322043" cy="2356294"/>
          </a:xfrm>
          <a:prstGeom prst="rect">
            <a:avLst/>
          </a:prstGeom>
        </p:spPr>
      </p:pic>
      <p:pic>
        <p:nvPicPr>
          <p:cNvPr id="10" name="Picture 9" descr="temp_image.png">
            <a:extLst>
              <a:ext uri="{FF2B5EF4-FFF2-40B4-BE49-F238E27FC236}">
                <a16:creationId xmlns:a16="http://schemas.microsoft.com/office/drawing/2014/main" id="{13E5E3C7-69C2-45E4-C9BB-4CA8F02A33EC}"/>
              </a:ext>
            </a:extLst>
          </p:cNvPr>
          <p:cNvPicPr>
            <a:picLocks noChangeAspect="1"/>
          </p:cNvPicPr>
          <p:nvPr/>
        </p:nvPicPr>
        <p:blipFill>
          <a:blip r:embed="rId9"/>
          <a:stretch>
            <a:fillRect/>
          </a:stretch>
        </p:blipFill>
        <p:spPr>
          <a:xfrm>
            <a:off x="7914899" y="4144571"/>
            <a:ext cx="2462463" cy="172049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ABD508-6281-870E-3409-B7810603AC50}"/>
              </a:ext>
            </a:extLst>
          </p:cNvPr>
          <p:cNvPicPr>
            <a:picLocks noChangeAspect="1"/>
          </p:cNvPicPr>
          <p:nvPr/>
        </p:nvPicPr>
        <p:blipFill>
          <a:blip r:embed="rId2"/>
          <a:stretch>
            <a:fillRect/>
          </a:stretch>
        </p:blipFill>
        <p:spPr>
          <a:xfrm>
            <a:off x="889861" y="109074"/>
            <a:ext cx="10412278" cy="663985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7C6F77B-45B0-596E-571F-2155D92F2175}"/>
              </a:ext>
            </a:extLst>
          </p:cNvPr>
          <p:cNvPicPr>
            <a:picLocks noChangeAspect="1"/>
          </p:cNvPicPr>
          <p:nvPr/>
        </p:nvPicPr>
        <p:blipFill>
          <a:blip r:embed="rId7"/>
          <a:stretch>
            <a:fillRect/>
          </a:stretch>
        </p:blipFill>
        <p:spPr>
          <a:xfrm>
            <a:off x="643467" y="1111674"/>
            <a:ext cx="10905066" cy="4634652"/>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B989C16-51A5-EB8C-20B6-3C8556C1705A}"/>
              </a:ext>
            </a:extLst>
          </p:cNvPr>
          <p:cNvPicPr>
            <a:picLocks noChangeAspect="1"/>
          </p:cNvPicPr>
          <p:nvPr/>
        </p:nvPicPr>
        <p:blipFill>
          <a:blip r:embed="rId7"/>
          <a:stretch>
            <a:fillRect/>
          </a:stretch>
        </p:blipFill>
        <p:spPr>
          <a:xfrm>
            <a:off x="643467" y="1384301"/>
            <a:ext cx="10905066" cy="4089398"/>
          </a:xfrm>
          <a:prstGeom prst="rect">
            <a:avLst/>
          </a:prstGeom>
        </p:spPr>
      </p:pic>
      <p:sp>
        <p:nvSpPr>
          <p:cNvPr id="27" name="Rectangle 2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5209C1DA-82C9-AD35-5125-B45DA87813FD}"/>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3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92667AA-7785-27FB-AC73-688257A1CF3B}"/>
              </a:ext>
            </a:extLst>
          </p:cNvPr>
          <p:cNvPicPr>
            <a:picLocks noChangeAspect="1"/>
          </p:cNvPicPr>
          <p:nvPr/>
        </p:nvPicPr>
        <p:blipFill>
          <a:blip r:embed="rId7"/>
          <a:stretch>
            <a:fillRect/>
          </a:stretch>
        </p:blipFill>
        <p:spPr>
          <a:xfrm>
            <a:off x="1374758" y="643467"/>
            <a:ext cx="9442484" cy="5571066"/>
          </a:xfrm>
          <a:prstGeom prst="rect">
            <a:avLst/>
          </a:prstGeom>
        </p:spPr>
      </p:pic>
      <p:sp>
        <p:nvSpPr>
          <p:cNvPr id="46" name="Rectangle 4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56596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2B74483-40A1-F9E3-3897-894FB3DD0437}"/>
              </a:ext>
            </a:extLst>
          </p:cNvPr>
          <p:cNvPicPr>
            <a:picLocks noGrp="1" noChangeAspect="1"/>
          </p:cNvPicPr>
          <p:nvPr>
            <p:ph idx="1"/>
          </p:nvPr>
        </p:nvPicPr>
        <p:blipFill>
          <a:blip r:embed="rId7"/>
          <a:stretch>
            <a:fillRect/>
          </a:stretch>
        </p:blipFill>
        <p:spPr>
          <a:xfrm>
            <a:off x="643467" y="811785"/>
            <a:ext cx="10905066" cy="5234430"/>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77348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0331F6A-DA09-422D-8CED-00C0B4585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07C2F65-00C4-451C-8BFA-E765DEC17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E676A-ADB0-410D-9855-6F1EB37C9E5E}"/>
              </a:ext>
            </a:extLst>
          </p:cNvPr>
          <p:cNvSpPr>
            <a:spLocks noGrp="1"/>
          </p:cNvSpPr>
          <p:nvPr>
            <p:ph type="title"/>
          </p:nvPr>
        </p:nvSpPr>
        <p:spPr>
          <a:xfrm>
            <a:off x="7825169" y="1447799"/>
            <a:ext cx="2731458" cy="4766734"/>
          </a:xfrm>
        </p:spPr>
        <p:txBody>
          <a:bodyPr anchor="t">
            <a:normAutofit/>
          </a:bodyPr>
          <a:lstStyle/>
          <a:p>
            <a:r>
              <a:rPr lang="en-US" sz="4000" b="1">
                <a:solidFill>
                  <a:schemeClr val="tx1"/>
                </a:solidFill>
              </a:rPr>
              <a:t>Way forward / E uara??</a:t>
            </a:r>
            <a:endParaRPr lang="en-KI" sz="4000" b="1">
              <a:solidFill>
                <a:schemeClr val="tx1"/>
              </a:solidFill>
            </a:endParaRPr>
          </a:p>
        </p:txBody>
      </p:sp>
      <p:sp>
        <p:nvSpPr>
          <p:cNvPr id="31" name="Rectangle 30">
            <a:extLst>
              <a:ext uri="{FF2B5EF4-FFF2-40B4-BE49-F238E27FC236}">
                <a16:creationId xmlns:a16="http://schemas.microsoft.com/office/drawing/2014/main" id="{50DDF752-B2A6-49DC-B474-8E1F71AFF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4859"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7E26C6A1-2EDD-4ABF-8695-10FF79C52012}"/>
              </a:ext>
            </a:extLst>
          </p:cNvPr>
          <p:cNvSpPr>
            <a:spLocks noGrp="1"/>
          </p:cNvSpPr>
          <p:nvPr>
            <p:ph idx="1"/>
          </p:nvPr>
        </p:nvSpPr>
        <p:spPr>
          <a:xfrm>
            <a:off x="643467" y="1447798"/>
            <a:ext cx="6282984" cy="4766735"/>
          </a:xfrm>
        </p:spPr>
        <p:txBody>
          <a:bodyPr anchor="t">
            <a:normAutofit/>
          </a:bodyPr>
          <a:lstStyle/>
          <a:p>
            <a:pPr>
              <a:lnSpc>
                <a:spcPct val="90000"/>
              </a:lnSpc>
            </a:pPr>
            <a:r>
              <a:rPr lang="en-US" sz="1600"/>
              <a:t>Now that we are almost ready: LET ME REMIND AGAIN</a:t>
            </a:r>
          </a:p>
          <a:p>
            <a:pPr>
              <a:lnSpc>
                <a:spcPct val="90000"/>
              </a:lnSpc>
            </a:pPr>
            <a:r>
              <a:rPr lang="en-US" sz="1600" err="1"/>
              <a:t>Kanoan</a:t>
            </a:r>
            <a:r>
              <a:rPr lang="en-US" sz="1600"/>
              <a:t> </a:t>
            </a:r>
            <a:r>
              <a:rPr lang="en-US" sz="1600" err="1"/>
              <a:t>te</a:t>
            </a:r>
            <a:r>
              <a:rPr lang="en-US" sz="1600"/>
              <a:t> training -  Statistics Training are different, when we build capacity we really mean it.  In the trainings we normally have tests at the end of the training or during the everyday end of session.  Taua ma </a:t>
            </a:r>
            <a:r>
              <a:rPr lang="en-US" sz="1600" err="1"/>
              <a:t>nanomi</a:t>
            </a:r>
            <a:r>
              <a:rPr lang="en-US" sz="1600"/>
              <a:t> </a:t>
            </a:r>
            <a:r>
              <a:rPr lang="en-US" sz="1600" err="1"/>
              <a:t>akea</a:t>
            </a:r>
            <a:r>
              <a:rPr lang="en-US" sz="1600"/>
              <a:t> </a:t>
            </a:r>
            <a:r>
              <a:rPr lang="en-US" sz="1600" err="1"/>
              <a:t>te</a:t>
            </a:r>
            <a:r>
              <a:rPr lang="en-US" sz="1600"/>
              <a:t> </a:t>
            </a:r>
            <a:r>
              <a:rPr lang="en-US" sz="1600" err="1"/>
              <a:t>takakaro</a:t>
            </a:r>
            <a:r>
              <a:rPr lang="en-US" sz="1600"/>
              <a:t> n ana training </a:t>
            </a:r>
            <a:r>
              <a:rPr lang="en-US" sz="1600" err="1"/>
              <a:t>te</a:t>
            </a:r>
            <a:r>
              <a:rPr lang="en-US" sz="1600"/>
              <a:t> Statistics bwa e </a:t>
            </a:r>
            <a:r>
              <a:rPr lang="en-US" sz="1600" err="1"/>
              <a:t>kakawaki</a:t>
            </a:r>
            <a:r>
              <a:rPr lang="en-US" sz="1600"/>
              <a:t> </a:t>
            </a:r>
            <a:r>
              <a:rPr lang="en-US" sz="1600" err="1"/>
              <a:t>te</a:t>
            </a:r>
            <a:r>
              <a:rPr lang="en-US" sz="1600"/>
              <a:t> quality of data </a:t>
            </a:r>
            <a:r>
              <a:rPr lang="en-US" sz="1600" err="1"/>
              <a:t>ibukin</a:t>
            </a:r>
            <a:r>
              <a:rPr lang="en-US" sz="1600"/>
              <a:t> </a:t>
            </a:r>
            <a:r>
              <a:rPr lang="en-US" sz="1600" err="1"/>
              <a:t>etin</a:t>
            </a:r>
            <a:r>
              <a:rPr lang="en-US" sz="1600"/>
              <a:t> </a:t>
            </a:r>
            <a:r>
              <a:rPr lang="en-US" sz="1600" err="1"/>
              <a:t>raoi</a:t>
            </a:r>
            <a:r>
              <a:rPr lang="en-US" sz="1600"/>
              <a:t> </a:t>
            </a:r>
            <a:r>
              <a:rPr lang="en-US" sz="1600" err="1"/>
              <a:t>kainibaire</a:t>
            </a:r>
            <a:r>
              <a:rPr lang="en-US" sz="1600"/>
              <a:t> </a:t>
            </a:r>
            <a:r>
              <a:rPr lang="en-US" sz="1600" err="1"/>
              <a:t>ake</a:t>
            </a:r>
            <a:r>
              <a:rPr lang="en-US" sz="1600"/>
              <a:t> a </a:t>
            </a:r>
            <a:r>
              <a:rPr lang="en-US" sz="1600" err="1"/>
              <a:t>na</a:t>
            </a:r>
            <a:r>
              <a:rPr lang="en-US" sz="1600"/>
              <a:t> </a:t>
            </a:r>
            <a:r>
              <a:rPr lang="en-US" sz="1600" err="1"/>
              <a:t>kabonganai</a:t>
            </a:r>
            <a:r>
              <a:rPr lang="en-US" sz="1600"/>
              <a:t> </a:t>
            </a:r>
            <a:r>
              <a:rPr lang="en-US" sz="1600" err="1"/>
              <a:t>ara</a:t>
            </a:r>
            <a:r>
              <a:rPr lang="en-US" sz="1600"/>
              <a:t> ware </a:t>
            </a:r>
            <a:r>
              <a:rPr lang="en-US" sz="1600" err="1"/>
              <a:t>ake</a:t>
            </a:r>
            <a:r>
              <a:rPr lang="en-US" sz="1600"/>
              <a:t> </a:t>
            </a:r>
            <a:r>
              <a:rPr lang="en-US" sz="1600" err="1"/>
              <a:t>ti</a:t>
            </a:r>
            <a:r>
              <a:rPr lang="en-US" sz="1600"/>
              <a:t> </a:t>
            </a:r>
            <a:r>
              <a:rPr lang="en-US" sz="1600" err="1"/>
              <a:t>rikoi</a:t>
            </a:r>
            <a:r>
              <a:rPr lang="en-US" sz="1600"/>
              <a:t> man </a:t>
            </a:r>
            <a:r>
              <a:rPr lang="en-US" sz="1600" err="1"/>
              <a:t>kaotinakoi</a:t>
            </a:r>
            <a:r>
              <a:rPr lang="en-US" sz="1600"/>
              <a:t> man </a:t>
            </a:r>
            <a:r>
              <a:rPr lang="en-US" sz="1600" err="1"/>
              <a:t>ara</a:t>
            </a:r>
            <a:r>
              <a:rPr lang="en-US" sz="1600"/>
              <a:t> surveys </a:t>
            </a:r>
            <a:r>
              <a:rPr lang="en-US" sz="1600" err="1"/>
              <a:t>ke</a:t>
            </a:r>
            <a:r>
              <a:rPr lang="en-US" sz="1600"/>
              <a:t> </a:t>
            </a:r>
            <a:r>
              <a:rPr lang="en-US" sz="1600" err="1"/>
              <a:t>ara</a:t>
            </a:r>
            <a:r>
              <a:rPr lang="en-US" sz="1600"/>
              <a:t> census </a:t>
            </a:r>
            <a:r>
              <a:rPr lang="en-US" sz="1600" err="1"/>
              <a:t>ke</a:t>
            </a:r>
            <a:r>
              <a:rPr lang="en-US" sz="1600"/>
              <a:t> </a:t>
            </a:r>
            <a:r>
              <a:rPr lang="en-US" sz="1600" err="1"/>
              <a:t>ara</a:t>
            </a:r>
            <a:r>
              <a:rPr lang="en-US" sz="1600"/>
              <a:t> data collection are a </a:t>
            </a:r>
            <a:r>
              <a:rPr lang="en-US" sz="1600" err="1"/>
              <a:t>tia</a:t>
            </a:r>
            <a:r>
              <a:rPr lang="en-US" sz="1600"/>
              <a:t> n </a:t>
            </a:r>
            <a:r>
              <a:rPr lang="en-US" sz="1600" err="1"/>
              <a:t>karaoaki</a:t>
            </a:r>
            <a:r>
              <a:rPr lang="en-US" sz="1600"/>
              <a:t> </a:t>
            </a:r>
            <a:r>
              <a:rPr lang="en-US" sz="1600" err="1"/>
              <a:t>raoi</a:t>
            </a:r>
            <a:r>
              <a:rPr lang="en-US" sz="1600"/>
              <a:t> ma </a:t>
            </a:r>
            <a:r>
              <a:rPr lang="en-US" sz="1600" err="1"/>
              <a:t>te</a:t>
            </a:r>
            <a:r>
              <a:rPr lang="en-US" sz="1600"/>
              <a:t> </a:t>
            </a:r>
            <a:r>
              <a:rPr lang="en-US" sz="1600" err="1"/>
              <a:t>eti</a:t>
            </a:r>
            <a:r>
              <a:rPr lang="en-US" sz="1600"/>
              <a:t>.</a:t>
            </a:r>
          </a:p>
          <a:p>
            <a:pPr>
              <a:lnSpc>
                <a:spcPct val="90000"/>
              </a:lnSpc>
            </a:pPr>
            <a:r>
              <a:rPr lang="en-US" sz="1600"/>
              <a:t>Ti </a:t>
            </a:r>
            <a:r>
              <a:rPr lang="en-US" sz="1600" err="1"/>
              <a:t>na</a:t>
            </a:r>
            <a:r>
              <a:rPr lang="en-US" sz="1600"/>
              <a:t> </a:t>
            </a:r>
            <a:r>
              <a:rPr lang="en-US" sz="1600" err="1"/>
              <a:t>kantaningaia</a:t>
            </a:r>
            <a:r>
              <a:rPr lang="en-US" sz="1600"/>
              <a:t> bwa </a:t>
            </a:r>
            <a:r>
              <a:rPr lang="en-US" sz="1600" err="1"/>
              <a:t>kam</a:t>
            </a:r>
            <a:r>
              <a:rPr lang="en-US" sz="1600"/>
              <a:t> </a:t>
            </a:r>
            <a:r>
              <a:rPr lang="en-US" sz="1600" err="1"/>
              <a:t>na</a:t>
            </a:r>
            <a:r>
              <a:rPr lang="en-US" sz="1600"/>
              <a:t> </a:t>
            </a:r>
            <a:r>
              <a:rPr lang="en-US" sz="1600" err="1"/>
              <a:t>aki</a:t>
            </a:r>
            <a:r>
              <a:rPr lang="en-US" sz="1600"/>
              <a:t> miss </a:t>
            </a:r>
            <a:r>
              <a:rPr lang="en-US" sz="1600" err="1"/>
              <a:t>kanoan</a:t>
            </a:r>
            <a:r>
              <a:rPr lang="en-US" sz="1600"/>
              <a:t> </a:t>
            </a:r>
            <a:r>
              <a:rPr lang="en-US" sz="1600" err="1"/>
              <a:t>ara</a:t>
            </a:r>
            <a:r>
              <a:rPr lang="en-US" sz="1600"/>
              <a:t> bong </a:t>
            </a:r>
            <a:r>
              <a:rPr lang="en-US" sz="1600" err="1"/>
              <a:t>ao</a:t>
            </a:r>
            <a:r>
              <a:rPr lang="en-US" sz="1600"/>
              <a:t> </a:t>
            </a:r>
            <a:r>
              <a:rPr lang="en-US" sz="1600" err="1"/>
              <a:t>ara</a:t>
            </a:r>
            <a:r>
              <a:rPr lang="en-US" sz="1600"/>
              <a:t> test bwa </a:t>
            </a:r>
            <a:r>
              <a:rPr lang="en-US" sz="1600" err="1"/>
              <a:t>iai</a:t>
            </a:r>
            <a:r>
              <a:rPr lang="en-US" sz="1600"/>
              <a:t> </a:t>
            </a:r>
            <a:r>
              <a:rPr lang="en-US" sz="1600" err="1"/>
              <a:t>te</a:t>
            </a:r>
            <a:r>
              <a:rPr lang="en-US" sz="1600"/>
              <a:t> </a:t>
            </a:r>
            <a:r>
              <a:rPr lang="en-US" sz="1600" err="1"/>
              <a:t>bwi</a:t>
            </a:r>
            <a:r>
              <a:rPr lang="en-US" sz="1600"/>
              <a:t> ae </a:t>
            </a:r>
            <a:r>
              <a:rPr lang="en-US" sz="1600" err="1"/>
              <a:t>tatauaki</a:t>
            </a:r>
            <a:r>
              <a:rPr lang="en-US" sz="1600"/>
              <a:t> </a:t>
            </a:r>
            <a:r>
              <a:rPr lang="en-US" sz="1600" err="1"/>
              <a:t>iai</a:t>
            </a:r>
            <a:r>
              <a:rPr lang="en-US" sz="1600"/>
              <a:t>.</a:t>
            </a:r>
          </a:p>
          <a:p>
            <a:pPr>
              <a:lnSpc>
                <a:spcPct val="90000"/>
              </a:lnSpc>
            </a:pPr>
            <a:endParaRPr lang="en-US" sz="1600"/>
          </a:p>
          <a:p>
            <a:pPr>
              <a:lnSpc>
                <a:spcPct val="90000"/>
              </a:lnSpc>
            </a:pPr>
            <a:r>
              <a:rPr lang="en-US" sz="1600"/>
              <a:t>Kam </a:t>
            </a:r>
            <a:r>
              <a:rPr lang="en-US" sz="1600" err="1"/>
              <a:t>rabwa</a:t>
            </a:r>
            <a:r>
              <a:rPr lang="en-US" sz="1600"/>
              <a:t> </a:t>
            </a:r>
            <a:r>
              <a:rPr lang="en-US" sz="1600" err="1"/>
              <a:t>ao</a:t>
            </a:r>
            <a:r>
              <a:rPr lang="en-US" sz="1600"/>
              <a:t> </a:t>
            </a:r>
            <a:r>
              <a:rPr lang="en-US" sz="1600" err="1"/>
              <a:t>tekeraoi</a:t>
            </a:r>
            <a:r>
              <a:rPr lang="en-US" sz="1600"/>
              <a:t> </a:t>
            </a:r>
            <a:r>
              <a:rPr lang="en-US" sz="1600" err="1"/>
              <a:t>te</a:t>
            </a:r>
            <a:r>
              <a:rPr lang="en-US" sz="1600"/>
              <a:t> training </a:t>
            </a:r>
            <a:r>
              <a:rPr lang="en-US" sz="1600" err="1"/>
              <a:t>ao</a:t>
            </a:r>
            <a:r>
              <a:rPr lang="en-US" sz="1600"/>
              <a:t> tai </a:t>
            </a:r>
            <a:r>
              <a:rPr lang="en-US" sz="1600" err="1"/>
              <a:t>mwaninga</a:t>
            </a:r>
            <a:r>
              <a:rPr lang="en-US" sz="1600"/>
              <a:t> are </a:t>
            </a:r>
            <a:r>
              <a:rPr lang="en-US" sz="1600" err="1"/>
              <a:t>iai</a:t>
            </a:r>
            <a:r>
              <a:rPr lang="en-US" sz="1600"/>
              <a:t> </a:t>
            </a:r>
            <a:r>
              <a:rPr lang="en-US" sz="1600" err="1"/>
              <a:t>te</a:t>
            </a:r>
            <a:r>
              <a:rPr lang="en-US" sz="1600"/>
              <a:t> test </a:t>
            </a:r>
            <a:r>
              <a:rPr lang="en-US" sz="1600" err="1"/>
              <a:t>ni</a:t>
            </a:r>
            <a:r>
              <a:rPr lang="en-US" sz="1600"/>
              <a:t> </a:t>
            </a:r>
            <a:r>
              <a:rPr lang="en-US" sz="1600" err="1"/>
              <a:t>katoa</a:t>
            </a:r>
            <a:r>
              <a:rPr lang="en-US" sz="1600"/>
              <a:t> bong. </a:t>
            </a:r>
          </a:p>
          <a:p>
            <a:pPr>
              <a:lnSpc>
                <a:spcPct val="90000"/>
              </a:lnSpc>
            </a:pPr>
            <a:endParaRPr lang="en-US" sz="1600"/>
          </a:p>
          <a:p>
            <a:pPr>
              <a:lnSpc>
                <a:spcPct val="90000"/>
              </a:lnSpc>
            </a:pPr>
            <a:r>
              <a:rPr lang="en-US" sz="1600"/>
              <a:t>AMI TITIRAKI IAON AEI??  </a:t>
            </a:r>
            <a:endParaRPr lang="en-KI" sz="1600"/>
          </a:p>
        </p:txBody>
      </p:sp>
    </p:spTree>
    <p:extLst>
      <p:ext uri="{BB962C8B-B14F-4D97-AF65-F5344CB8AC3E}">
        <p14:creationId xmlns:p14="http://schemas.microsoft.com/office/powerpoint/2010/main" val="3625390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74E6DB8F-D4AA-9EA6-3263-4CE0DDCBFB94}"/>
              </a:ext>
            </a:extLst>
          </p:cNvPr>
          <p:cNvPicPr>
            <a:picLocks noGrp="1" noChangeAspect="1"/>
          </p:cNvPicPr>
          <p:nvPr>
            <p:ph idx="1"/>
          </p:nvPr>
        </p:nvPicPr>
        <p:blipFill>
          <a:blip r:embed="rId7"/>
          <a:stretch>
            <a:fillRect/>
          </a:stretch>
        </p:blipFill>
        <p:spPr>
          <a:xfrm>
            <a:off x="1187572" y="643467"/>
            <a:ext cx="9816855"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5970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3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4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795FEF9-31EB-87CE-0F63-C53881EE6B55}"/>
              </a:ext>
            </a:extLst>
          </p:cNvPr>
          <p:cNvPicPr>
            <a:picLocks noGrp="1" noChangeAspect="1"/>
          </p:cNvPicPr>
          <p:nvPr>
            <p:ph idx="1"/>
          </p:nvPr>
        </p:nvPicPr>
        <p:blipFill>
          <a:blip r:embed="rId6"/>
          <a:stretch>
            <a:fillRect/>
          </a:stretch>
        </p:blipFill>
        <p:spPr>
          <a:xfrm>
            <a:off x="1414431" y="643467"/>
            <a:ext cx="9363138" cy="5571066"/>
          </a:xfrm>
          <a:prstGeom prst="rect">
            <a:avLst/>
          </a:prstGeom>
        </p:spPr>
      </p:pic>
    </p:spTree>
    <p:extLst>
      <p:ext uri="{BB962C8B-B14F-4D97-AF65-F5344CB8AC3E}">
        <p14:creationId xmlns:p14="http://schemas.microsoft.com/office/powerpoint/2010/main" val="3127942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A843156-FBEA-4EDC-1F93-DA13498664BA}"/>
              </a:ext>
            </a:extLst>
          </p:cNvPr>
          <p:cNvPicPr>
            <a:picLocks noGrp="1" noChangeAspect="1"/>
          </p:cNvPicPr>
          <p:nvPr>
            <p:ph idx="1"/>
          </p:nvPr>
        </p:nvPicPr>
        <p:blipFill>
          <a:blip r:embed="rId7"/>
          <a:stretch>
            <a:fillRect/>
          </a:stretch>
        </p:blipFill>
        <p:spPr>
          <a:xfrm>
            <a:off x="643467" y="675470"/>
            <a:ext cx="10905066" cy="5507059"/>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74880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09DF7E3D-6B80-0CD5-6F89-A7159B1FFC46}"/>
              </a:ext>
            </a:extLst>
          </p:cNvPr>
          <p:cNvPicPr>
            <a:picLocks noGrp="1" noChangeAspect="1"/>
          </p:cNvPicPr>
          <p:nvPr>
            <p:ph idx="1"/>
          </p:nvPr>
        </p:nvPicPr>
        <p:blipFill>
          <a:blip r:embed="rId7"/>
          <a:stretch>
            <a:fillRect/>
          </a:stretch>
        </p:blipFill>
        <p:spPr>
          <a:xfrm>
            <a:off x="643467" y="1166198"/>
            <a:ext cx="10905066" cy="4525603"/>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94237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FAEA63D-7196-3FFE-B5E9-8D3C597373D4}"/>
              </a:ext>
            </a:extLst>
          </p:cNvPr>
          <p:cNvPicPr>
            <a:picLocks noGrp="1" noChangeAspect="1"/>
          </p:cNvPicPr>
          <p:nvPr>
            <p:ph idx="1"/>
          </p:nvPr>
        </p:nvPicPr>
        <p:blipFill>
          <a:blip r:embed="rId7"/>
          <a:stretch>
            <a:fillRect/>
          </a:stretch>
        </p:blipFill>
        <p:spPr>
          <a:xfrm>
            <a:off x="660815" y="643467"/>
            <a:ext cx="10870370"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69377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0D21E8D-BF68-04A9-1246-4784D1CAC77F}"/>
              </a:ext>
            </a:extLst>
          </p:cNvPr>
          <p:cNvPicPr>
            <a:picLocks noGrp="1" noChangeAspect="1"/>
          </p:cNvPicPr>
          <p:nvPr>
            <p:ph idx="1"/>
          </p:nvPr>
        </p:nvPicPr>
        <p:blipFill>
          <a:blip r:embed="rId7"/>
          <a:stretch>
            <a:fillRect/>
          </a:stretch>
        </p:blipFill>
        <p:spPr>
          <a:xfrm>
            <a:off x="643467" y="1207093"/>
            <a:ext cx="10905066" cy="4443814"/>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1750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598A69-FFFE-4C09-8FE9-D660337B0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6E332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mp_image.png"/>
          <p:cNvPicPr>
            <a:picLocks noChangeAspect="1"/>
          </p:cNvPicPr>
          <p:nvPr/>
        </p:nvPicPr>
        <p:blipFill>
          <a:blip r:embed="rId2"/>
          <a:stretch>
            <a:fillRect/>
          </a:stretch>
        </p:blipFill>
        <p:spPr>
          <a:xfrm>
            <a:off x="1144251" y="662869"/>
            <a:ext cx="4214286" cy="3156647"/>
          </a:xfrm>
          <a:prstGeom prst="rect">
            <a:avLst/>
          </a:prstGeom>
        </p:spPr>
      </p:pic>
      <p:sp>
        <p:nvSpPr>
          <p:cNvPr id="19" name="Rectangle 18">
            <a:extLst>
              <a:ext uri="{FF2B5EF4-FFF2-40B4-BE49-F238E27FC236}">
                <a16:creationId xmlns:a16="http://schemas.microsoft.com/office/drawing/2014/main" id="{2B6121AA-FB9C-49D8-9295-014C895AF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157449"/>
            <a:ext cx="3122867"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mp_image.png"/>
          <p:cNvPicPr>
            <a:picLocks noChangeAspect="1"/>
          </p:cNvPicPr>
          <p:nvPr/>
        </p:nvPicPr>
        <p:blipFill>
          <a:blip r:embed="rId3"/>
          <a:stretch>
            <a:fillRect/>
          </a:stretch>
        </p:blipFill>
        <p:spPr>
          <a:xfrm>
            <a:off x="795145" y="4328887"/>
            <a:ext cx="2501839" cy="1873965"/>
          </a:xfrm>
          <a:prstGeom prst="rect">
            <a:avLst/>
          </a:prstGeom>
        </p:spPr>
      </p:pic>
      <p:sp>
        <p:nvSpPr>
          <p:cNvPr id="18" name="Rectangle 17">
            <a:extLst>
              <a:ext uri="{FF2B5EF4-FFF2-40B4-BE49-F238E27FC236}">
                <a16:creationId xmlns:a16="http://schemas.microsoft.com/office/drawing/2014/main" id="{2C188CD4-9C38-4BEB-8E94-633B1B48B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0883" y="4132885"/>
            <a:ext cx="2288736" cy="2274541"/>
          </a:xfrm>
          <a:prstGeom prst="rect">
            <a:avLst/>
          </a:prstGeom>
          <a:solidFill>
            <a:srgbClr val="6E332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8BD155-F3B5-4CE9-AB1C-08C964CDC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mp_image.png"/>
          <p:cNvPicPr>
            <a:picLocks noChangeAspect="1"/>
          </p:cNvPicPr>
          <p:nvPr/>
        </p:nvPicPr>
        <p:blipFill>
          <a:blip r:embed="rId4"/>
          <a:stretch>
            <a:fillRect/>
          </a:stretch>
        </p:blipFill>
        <p:spPr>
          <a:xfrm>
            <a:off x="7092428" y="635943"/>
            <a:ext cx="3718698" cy="5588208"/>
          </a:xfrm>
          <a:prstGeom prst="rect">
            <a:avLst/>
          </a:prstGeom>
        </p:spPr>
      </p:pic>
      <p:sp>
        <p:nvSpPr>
          <p:cNvPr id="5" name="TextBox 4"/>
          <p:cNvSpPr txBox="1"/>
          <p:nvPr/>
        </p:nvSpPr>
        <p:spPr>
          <a:xfrm>
            <a:off x="155575" y="-144463"/>
            <a:ext cx="304800" cy="304801"/>
          </a:xfrm>
          <a:prstGeom prst="rect">
            <a:avLst/>
          </a:prstGeom>
          <a:noFill/>
        </p:spPr>
        <p:txBody>
          <a:bodyPr wrap="none">
            <a:spAutoFit/>
          </a:bodyPr>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6B3F3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mp_image.png"/>
          <p:cNvPicPr>
            <a:picLocks noChangeAspect="1"/>
          </p:cNvPicPr>
          <p:nvPr/>
        </p:nvPicPr>
        <p:blipFill>
          <a:blip r:embed="rId2"/>
          <a:stretch>
            <a:fillRect/>
          </a:stretch>
        </p:blipFill>
        <p:spPr>
          <a:xfrm>
            <a:off x="655286" y="787372"/>
            <a:ext cx="5192217" cy="2907641"/>
          </a:xfrm>
          <a:prstGeom prst="rect">
            <a:avLst/>
          </a:prstGeom>
        </p:spPr>
      </p:pic>
      <p:sp>
        <p:nvSpPr>
          <p:cNvPr id="15" name="Rectangle 14">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mp_image.png"/>
          <p:cNvPicPr>
            <a:picLocks noChangeAspect="1"/>
          </p:cNvPicPr>
          <p:nvPr/>
        </p:nvPicPr>
        <p:blipFill>
          <a:blip r:embed="rId3"/>
          <a:stretch>
            <a:fillRect/>
          </a:stretch>
        </p:blipFill>
        <p:spPr>
          <a:xfrm>
            <a:off x="667866" y="4489403"/>
            <a:ext cx="2333643" cy="1552933"/>
          </a:xfrm>
          <a:prstGeom prst="rect">
            <a:avLst/>
          </a:prstGeom>
        </p:spPr>
      </p:pic>
      <p:sp>
        <p:nvSpPr>
          <p:cNvPr id="17" name="Rectangle 16">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mp_image.png"/>
          <p:cNvPicPr>
            <a:picLocks noChangeAspect="1"/>
          </p:cNvPicPr>
          <p:nvPr/>
        </p:nvPicPr>
        <p:blipFill>
          <a:blip r:embed="rId3"/>
          <a:stretch>
            <a:fillRect/>
          </a:stretch>
        </p:blipFill>
        <p:spPr>
          <a:xfrm>
            <a:off x="3508169" y="4510702"/>
            <a:ext cx="2333643" cy="1552933"/>
          </a:xfrm>
          <a:prstGeom prst="rect">
            <a:avLst/>
          </a:prstGeom>
        </p:spPr>
      </p:pic>
      <p:sp>
        <p:nvSpPr>
          <p:cNvPr id="19" name="Rectangle 18">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mp_image.png"/>
          <p:cNvPicPr>
            <a:picLocks noChangeAspect="1"/>
          </p:cNvPicPr>
          <p:nvPr/>
        </p:nvPicPr>
        <p:blipFill>
          <a:blip r:embed="rId4"/>
          <a:stretch>
            <a:fillRect/>
          </a:stretch>
        </p:blipFill>
        <p:spPr>
          <a:xfrm>
            <a:off x="6373177" y="769771"/>
            <a:ext cx="5157201" cy="5320551"/>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mp_image.png"/>
          <p:cNvPicPr>
            <a:picLocks noChangeAspect="1"/>
          </p:cNvPicPr>
          <p:nvPr/>
        </p:nvPicPr>
        <p:blipFill>
          <a:blip r:embed="rId6"/>
          <a:stretch>
            <a:fillRect/>
          </a:stretch>
        </p:blipFill>
        <p:spPr>
          <a:xfrm>
            <a:off x="643467" y="1417644"/>
            <a:ext cx="5134516" cy="4022711"/>
          </a:xfrm>
          <a:prstGeom prst="rect">
            <a:avLst/>
          </a:prstGeom>
        </p:spPr>
      </p:pic>
      <p:sp useBgFill="1">
        <p:nvSpPr>
          <p:cNvPr id="28" name="Rectangle 27">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mp_image.png"/>
          <p:cNvPicPr>
            <a:picLocks noChangeAspect="1"/>
          </p:cNvPicPr>
          <p:nvPr/>
        </p:nvPicPr>
        <p:blipFill>
          <a:blip r:embed="rId7"/>
          <a:stretch>
            <a:fillRect/>
          </a:stretch>
        </p:blipFill>
        <p:spPr>
          <a:xfrm>
            <a:off x="6423321" y="1543402"/>
            <a:ext cx="5134516" cy="376103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F4E4C1-A570-FE46-D8F2-AAD903BE5979}"/>
              </a:ext>
            </a:extLst>
          </p:cNvPr>
          <p:cNvSpPr>
            <a:spLocks noGrp="1"/>
          </p:cNvSpPr>
          <p:nvPr>
            <p:ph idx="1"/>
          </p:nvPr>
        </p:nvSpPr>
        <p:spPr>
          <a:xfrm>
            <a:off x="1074737" y="2052918"/>
            <a:ext cx="8946541" cy="4195481"/>
          </a:xfrm>
        </p:spPr>
        <p:txBody>
          <a:bodyPr>
            <a:normAutofit/>
          </a:bodyPr>
          <a:lstStyle/>
          <a:p>
            <a:pPr marL="0" indent="0">
              <a:buNone/>
            </a:pPr>
            <a:r>
              <a:rPr lang="en-US" sz="16600" dirty="0">
                <a:latin typeface="Agency FB" panose="020B0503020202020204" pitchFamily="34" charset="0"/>
              </a:rPr>
              <a:t>KAM RABWA</a:t>
            </a:r>
          </a:p>
        </p:txBody>
      </p:sp>
    </p:spTree>
    <p:extLst>
      <p:ext uri="{BB962C8B-B14F-4D97-AF65-F5344CB8AC3E}">
        <p14:creationId xmlns:p14="http://schemas.microsoft.com/office/powerpoint/2010/main" val="179684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72D0C-0291-CFEA-18E3-611376E2446D}"/>
              </a:ext>
            </a:extLst>
          </p:cNvPr>
          <p:cNvSpPr>
            <a:spLocks noGrp="1"/>
          </p:cNvSpPr>
          <p:nvPr>
            <p:ph type="title"/>
          </p:nvPr>
        </p:nvSpPr>
        <p:spPr>
          <a:xfrm>
            <a:off x="648929" y="1063417"/>
            <a:ext cx="3505495" cy="4675396"/>
          </a:xfrm>
        </p:spPr>
        <p:txBody>
          <a:bodyPr anchor="ctr">
            <a:normAutofit/>
          </a:bodyPr>
          <a:lstStyle/>
          <a:p>
            <a:r>
              <a:rPr lang="en-US" b="1" dirty="0">
                <a:solidFill>
                  <a:schemeClr val="accent2"/>
                </a:solidFill>
              </a:rPr>
              <a:t>Defacto</a:t>
            </a:r>
            <a:r>
              <a:rPr lang="en-US" dirty="0">
                <a:solidFill>
                  <a:srgbClr val="F2F2F2"/>
                </a:solidFill>
              </a:rPr>
              <a:t> vs Dejure Population Census</a:t>
            </a:r>
          </a:p>
        </p:txBody>
      </p:sp>
      <p:sp>
        <p:nvSpPr>
          <p:cNvPr id="12"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A011528-6F0A-138E-0FE2-66423A4064A2}"/>
              </a:ext>
            </a:extLst>
          </p:cNvPr>
          <p:cNvGraphicFramePr>
            <a:graphicFrameLocks noGrp="1"/>
          </p:cNvGraphicFramePr>
          <p:nvPr>
            <p:ph idx="1"/>
            <p:extLst>
              <p:ext uri="{D42A27DB-BD31-4B8C-83A1-F6EECF244321}">
                <p14:modId xmlns:p14="http://schemas.microsoft.com/office/powerpoint/2010/main" val="1380167388"/>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63832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1222</TotalTime>
  <Words>1005</Words>
  <Application>Microsoft Office PowerPoint</Application>
  <PresentationFormat>Widescreen</PresentationFormat>
  <Paragraphs>85</Paragraphs>
  <Slides>89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89</vt:i4>
      </vt:variant>
    </vt:vector>
  </HeadingPairs>
  <TitlesOfParts>
    <vt:vector size="93" baseType="lpstr">
      <vt:lpstr>Agency FB</vt:lpstr>
      <vt:lpstr>Century Gothic</vt:lpstr>
      <vt:lpstr>Wingdings 3</vt:lpstr>
      <vt:lpstr>Ion</vt:lpstr>
      <vt:lpstr>2025 Kiribati Population and Housing Questionnaire training</vt:lpstr>
      <vt:lpstr>PowerPoint Presentation</vt:lpstr>
      <vt:lpstr>ROLE OF SUPERVISOR</vt:lpstr>
      <vt:lpstr>Interviewer role: You are empowered by the NSO law to collect official statistics for Kiribati. </vt:lpstr>
      <vt:lpstr>CONFIDENTIALITY</vt:lpstr>
      <vt:lpstr>Respondents</vt:lpstr>
      <vt:lpstr>THIS IS NOT THE FIRST Census!!</vt:lpstr>
      <vt:lpstr>Way forward / E uara??</vt:lpstr>
      <vt:lpstr>Defacto vs Dejure Population Census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2020 Population and Housing Censu</dc:title>
  <dc:creator>admin</dc:creator>
  <cp:lastModifiedBy>Statistics</cp:lastModifiedBy>
  <cp:revision>74</cp:revision>
  <dcterms:created xsi:type="dcterms:W3CDTF">2020-08-02T18:40:10Z</dcterms:created>
  <dcterms:modified xsi:type="dcterms:W3CDTF">2025-10-13T21:48:16Z</dcterms:modified>
</cp:coreProperties>
</file>